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0080625" cy="7559675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64" y="-84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DA3A2BFD-C04C-499F-BF84-5522CFC45489}" type="slidenum">
              <a:t>‹#›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74925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4" name="Symbol zastępczy nagłówka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DF532EE7-1557-4B1E-B2C2-FF51B6110EFC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15004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A0D867-27D1-46DD-9A5A-0EA6E1D02708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80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F2DA52-ED3E-48B5-A6AF-E6ABB90A56DB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16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F8E3D80-9290-4102-AE34-93C4DF417522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5946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023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123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5639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7512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21275" y="2101850"/>
            <a:ext cx="4227513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193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699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032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43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0254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3D004B-59EE-4D3E-9F79-3C8E4FAFDCE6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9956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2187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280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197725" y="555625"/>
            <a:ext cx="2151063" cy="63087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741363" y="555625"/>
            <a:ext cx="6303962" cy="63087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755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F2199A-F4A1-4E80-8CBD-8C2F88562F1B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9282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2911E47-31FB-42BF-9A03-6DA4AEB56159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4180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FD8439-D823-4C81-861B-60572C041330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779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42FACD-852C-487B-9F8E-90F2F260F100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3619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336013-4BA2-49D4-B641-3DAB0B3F059E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1039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C04CB9A-5336-4A9A-ABAD-B18B7602C134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3660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A10D78-B41D-41BC-A0C8-FA3390E7BFB3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0780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x-none"/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9C2CC283-EE83-4CCD-BAFE-560C3D55FC8B}" type="slidenum"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x-none" sz="24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x-none" sz="2400" b="0" i="0" u="none" strike="noStrike" kern="1200">
          <a:ln>
            <a:noFill/>
          </a:ln>
          <a:latin typeface="Arial" pitchFamily="18"/>
          <a:cs typeface="Tahoma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05360" y="1893960"/>
            <a:ext cx="9674640" cy="5666040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Symbol zastępczy tytułu 2"/>
          <p:cNvSpPr txBox="1">
            <a:spLocks noGrp="1"/>
          </p:cNvSpPr>
          <p:nvPr>
            <p:ph type="title"/>
          </p:nvPr>
        </p:nvSpPr>
        <p:spPr>
          <a:xfrm>
            <a:off x="740879" y="555480"/>
            <a:ext cx="860796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1"/>
          </p:nvPr>
        </p:nvSpPr>
        <p:spPr>
          <a:xfrm>
            <a:off x="740879" y="2101680"/>
            <a:ext cx="8607960" cy="4762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  <p:sp>
        <p:nvSpPr>
          <p:cNvPr id="5" name="Prostokąt 4"/>
          <p:cNvSpPr/>
          <p:nvPr/>
        </p:nvSpPr>
        <p:spPr>
          <a:xfrm>
            <a:off x="0" y="0"/>
            <a:ext cx="181440" cy="91835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381399"/>
            <a:ext cx="181440" cy="91835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1168560"/>
            <a:ext cx="181440" cy="91835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imes New Roman" pitchFamily="18"/>
              <a:ea typeface="Andale Sans UI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de-DE" sz="2400" b="1" i="0" u="none" strike="noStrike">
          <a:ln>
            <a:noFill/>
          </a:ln>
          <a:solidFill>
            <a:srgbClr val="333333"/>
          </a:solidFill>
          <a:latin typeface="Albany" pitchFamily="34"/>
          <a:cs typeface="Tahoma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0"/>
        </a:spcAft>
        <a:tabLst/>
        <a:defRPr lang="de-DE" sz="2400" b="0" i="0" u="none" strike="noStrike">
          <a:ln>
            <a:noFill/>
          </a:ln>
          <a:solidFill>
            <a:srgbClr val="000000"/>
          </a:solidFill>
          <a:latin typeface="Albany" pitchFamily="34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obrazu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63848" y="2386639"/>
            <a:ext cx="4200525" cy="4117975"/>
          </a:xfrm>
        </p:spPr>
      </p:pic>
      <p:sp>
        <p:nvSpPr>
          <p:cNvPr id="3" name="Tytuł 2"/>
          <p:cNvSpPr txBox="1">
            <a:spLocks noGrp="1"/>
          </p:cNvSpPr>
          <p:nvPr>
            <p:ph type="title" idx="4294967295"/>
          </p:nvPr>
        </p:nvSpPr>
        <p:spPr>
          <a:xfrm>
            <a:off x="1473200" y="555625"/>
            <a:ext cx="8607425" cy="1262063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Zdrowie i jego pozytywne czynniki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251001" y="2411685"/>
            <a:ext cx="4500000" cy="39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473200" y="555625"/>
            <a:ext cx="8607425" cy="1262063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Jak zacząć ćwiczyć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5880100" y="2101850"/>
            <a:ext cx="4200525" cy="4762500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de-DE"/>
              <a:t>Na początku ustal plan treningowy, który pomoże w zachowaniu regularności sesji treningowych i zagwarantuje szybkie pojawienie się efektów ćwiczeń. Plan treningowy zawiera informacje na temat częstotliwości treningów (ile razy w tygodniu mają się odbywać),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19832" y="1696927"/>
            <a:ext cx="4140168" cy="5323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473200" y="555625"/>
            <a:ext cx="8607425" cy="1262063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Jak zacząć ćwiczyć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5256336" y="2123653"/>
            <a:ext cx="4200525" cy="4762500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endParaRPr lang="de-DE" dirty="0"/>
          </a:p>
          <a:p>
            <a:pPr lvl="0">
              <a:buNone/>
            </a:pPr>
            <a:r>
              <a:rPr lang="pl-PL" dirty="0" smtClean="0"/>
              <a:t>	</a:t>
            </a:r>
            <a:r>
              <a:rPr lang="de-DE" dirty="0" smtClean="0"/>
              <a:t>Nie </a:t>
            </a:r>
            <a:r>
              <a:rPr lang="de-DE" dirty="0" err="1"/>
              <a:t>od</a:t>
            </a:r>
            <a:r>
              <a:rPr lang="de-DE" dirty="0"/>
              <a:t> </a:t>
            </a:r>
            <a:r>
              <a:rPr lang="de-DE" dirty="0" err="1"/>
              <a:t>razu</a:t>
            </a:r>
            <a:r>
              <a:rPr lang="de-DE" dirty="0"/>
              <a:t> </a:t>
            </a:r>
            <a:r>
              <a:rPr lang="de-DE" dirty="0" err="1"/>
              <a:t>Rzym</a:t>
            </a:r>
            <a:r>
              <a:rPr lang="de-DE" dirty="0"/>
              <a:t> </a:t>
            </a:r>
            <a:r>
              <a:rPr lang="de-DE" dirty="0" err="1"/>
              <a:t>zbudowano</a:t>
            </a:r>
            <a:r>
              <a:rPr lang="de-DE" dirty="0"/>
              <a:t>, a </a:t>
            </a:r>
            <a:r>
              <a:rPr lang="de-DE" dirty="0" err="1"/>
              <a:t>ty</a:t>
            </a:r>
            <a:r>
              <a:rPr lang="de-DE" dirty="0"/>
              <a:t> nie </a:t>
            </a:r>
            <a:r>
              <a:rPr lang="de-DE" dirty="0" err="1"/>
              <a:t>od</a:t>
            </a:r>
            <a:r>
              <a:rPr lang="de-DE" dirty="0"/>
              <a:t> </a:t>
            </a:r>
            <a:r>
              <a:rPr lang="de-DE" dirty="0" err="1"/>
              <a:t>razu</a:t>
            </a:r>
            <a:r>
              <a:rPr lang="de-DE" dirty="0"/>
              <a:t> </a:t>
            </a:r>
            <a:r>
              <a:rPr lang="de-DE" dirty="0" err="1"/>
              <a:t>zyskasz</a:t>
            </a:r>
            <a:r>
              <a:rPr lang="de-DE" dirty="0"/>
              <a:t> </a:t>
            </a:r>
            <a:r>
              <a:rPr lang="de-DE" dirty="0" err="1"/>
              <a:t>kondycję</a:t>
            </a:r>
            <a:r>
              <a:rPr lang="de-DE" dirty="0"/>
              <a:t>, </a:t>
            </a:r>
            <a:r>
              <a:rPr lang="de-DE" dirty="0" err="1"/>
              <a:t>staniesz</a:t>
            </a:r>
            <a:r>
              <a:rPr lang="de-DE" dirty="0"/>
              <a:t> </a:t>
            </a:r>
            <a:r>
              <a:rPr lang="de-DE" dirty="0" err="1"/>
              <a:t>się</a:t>
            </a:r>
            <a:r>
              <a:rPr lang="de-DE" dirty="0"/>
              <a:t> </a:t>
            </a:r>
            <a:r>
              <a:rPr lang="de-DE" dirty="0" err="1"/>
              <a:t>szczupły</a:t>
            </a:r>
            <a:r>
              <a:rPr lang="de-DE" dirty="0"/>
              <a:t> i </a:t>
            </a:r>
            <a:r>
              <a:rPr lang="de-DE" dirty="0" err="1"/>
              <a:t>silny</a:t>
            </a:r>
            <a:r>
              <a:rPr lang="de-DE" dirty="0"/>
              <a:t>.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wymaga</a:t>
            </a:r>
            <a:r>
              <a:rPr lang="de-DE" dirty="0"/>
              <a:t> </a:t>
            </a:r>
            <a:r>
              <a:rPr lang="de-DE" dirty="0" err="1"/>
              <a:t>czasu</a:t>
            </a:r>
            <a:r>
              <a:rPr lang="de-DE" dirty="0"/>
              <a:t>. </a:t>
            </a:r>
            <a:r>
              <a:rPr lang="de-DE" dirty="0" err="1"/>
              <a:t>Dlatego</a:t>
            </a:r>
            <a:r>
              <a:rPr lang="de-DE" dirty="0"/>
              <a:t> </a:t>
            </a:r>
            <a:r>
              <a:rPr lang="de-DE" dirty="0" err="1"/>
              <a:t>stopniowo</a:t>
            </a:r>
            <a:r>
              <a:rPr lang="de-DE" dirty="0"/>
              <a:t> </a:t>
            </a:r>
            <a:r>
              <a:rPr lang="de-DE" dirty="0" err="1"/>
              <a:t>wydłużaj</a:t>
            </a:r>
            <a:r>
              <a:rPr lang="de-DE" dirty="0"/>
              <a:t> </a:t>
            </a:r>
            <a:r>
              <a:rPr lang="de-DE" dirty="0" err="1"/>
              <a:t>czas</a:t>
            </a:r>
            <a:r>
              <a:rPr lang="de-DE" dirty="0"/>
              <a:t> </a:t>
            </a:r>
            <a:r>
              <a:rPr lang="de-DE" dirty="0" err="1"/>
              <a:t>treningu</a:t>
            </a:r>
            <a:r>
              <a:rPr lang="de-DE" dirty="0"/>
              <a:t>, </a:t>
            </a:r>
            <a:r>
              <a:rPr lang="de-DE" dirty="0" err="1"/>
              <a:t>powoli</a:t>
            </a:r>
            <a:r>
              <a:rPr lang="de-DE" dirty="0"/>
              <a:t> </a:t>
            </a:r>
            <a:r>
              <a:rPr lang="de-DE" dirty="0" err="1"/>
              <a:t>zwiększaj</a:t>
            </a:r>
            <a:r>
              <a:rPr lang="de-DE" dirty="0"/>
              <a:t> </a:t>
            </a:r>
            <a:r>
              <a:rPr lang="de-DE" dirty="0" err="1"/>
              <a:t>obciążenia</a:t>
            </a:r>
            <a:r>
              <a:rPr lang="de-DE" dirty="0"/>
              <a:t>. </a:t>
            </a:r>
            <a:r>
              <a:rPr lang="de-DE" dirty="0" err="1"/>
              <a:t>Gdy</a:t>
            </a:r>
            <a:r>
              <a:rPr lang="de-DE" dirty="0"/>
              <a:t> na </a:t>
            </a:r>
            <a:r>
              <a:rPr lang="de-DE" dirty="0" err="1"/>
              <a:t>pierwszych</a:t>
            </a:r>
            <a:r>
              <a:rPr lang="de-DE" dirty="0"/>
              <a:t> </a:t>
            </a:r>
            <a:r>
              <a:rPr lang="de-DE" dirty="0" err="1"/>
              <a:t>treningach</a:t>
            </a:r>
            <a:r>
              <a:rPr lang="de-DE" dirty="0"/>
              <a:t> </a:t>
            </a:r>
            <a:r>
              <a:rPr lang="de-DE" dirty="0" err="1"/>
              <a:t>się</a:t>
            </a:r>
            <a:r>
              <a:rPr lang="de-DE" dirty="0"/>
              <a:t> </a:t>
            </a:r>
            <a:r>
              <a:rPr lang="de-DE" dirty="0" err="1"/>
              <a:t>sforsujesz</a:t>
            </a:r>
            <a:r>
              <a:rPr lang="de-DE" dirty="0"/>
              <a:t>, </a:t>
            </a:r>
            <a:r>
              <a:rPr lang="de-DE" dirty="0" err="1"/>
              <a:t>ochota</a:t>
            </a:r>
            <a:r>
              <a:rPr lang="de-DE" dirty="0"/>
              <a:t> na </a:t>
            </a:r>
            <a:r>
              <a:rPr lang="de-DE" dirty="0" err="1"/>
              <a:t>kolejną</a:t>
            </a:r>
            <a:r>
              <a:rPr lang="de-DE" dirty="0"/>
              <a:t> </a:t>
            </a:r>
            <a:r>
              <a:rPr lang="de-DE" dirty="0" err="1"/>
              <a:t>sesję</a:t>
            </a:r>
            <a:r>
              <a:rPr lang="de-DE" dirty="0"/>
              <a:t> </a:t>
            </a:r>
            <a:r>
              <a:rPr lang="de-DE" dirty="0" err="1"/>
              <a:t>ćwiczeń</a:t>
            </a:r>
            <a:r>
              <a:rPr lang="de-DE" dirty="0"/>
              <a:t> </a:t>
            </a:r>
            <a:r>
              <a:rPr lang="de-DE" dirty="0" err="1"/>
              <a:t>wyparuje</a:t>
            </a:r>
            <a:r>
              <a:rPr lang="de-DE" dirty="0"/>
              <a:t>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00000" y="1980000"/>
            <a:ext cx="3780000" cy="52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473200" y="555625"/>
            <a:ext cx="8607425" cy="1262063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Jak zacząć ćwiczyć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4968304" y="2101850"/>
            <a:ext cx="4680521" cy="5437188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 sz="2000" dirty="0" err="1"/>
              <a:t>Zamiast</a:t>
            </a:r>
            <a:r>
              <a:rPr lang="de-DE" sz="2000" dirty="0"/>
              <a:t> w </a:t>
            </a:r>
            <a:r>
              <a:rPr lang="de-DE" sz="2000" dirty="0" err="1"/>
              <a:t>jednym</a:t>
            </a:r>
            <a:r>
              <a:rPr lang="de-DE" sz="2000" dirty="0"/>
              <a:t> </a:t>
            </a:r>
            <a:r>
              <a:rPr lang="de-DE" sz="2000" dirty="0" err="1"/>
              <a:t>ćwiczeniu</a:t>
            </a:r>
            <a:r>
              <a:rPr lang="de-DE" sz="2000" dirty="0"/>
              <a:t> </a:t>
            </a:r>
            <a:r>
              <a:rPr lang="de-DE" sz="2000" dirty="0" err="1"/>
              <a:t>pracować</a:t>
            </a:r>
            <a:r>
              <a:rPr lang="de-DE" sz="2000" dirty="0"/>
              <a:t> </a:t>
            </a:r>
            <a:r>
              <a:rPr lang="de-DE" sz="2000" dirty="0" err="1"/>
              <a:t>tylko</a:t>
            </a:r>
            <a:r>
              <a:rPr lang="de-DE" sz="2000" dirty="0"/>
              <a:t> </a:t>
            </a:r>
            <a:r>
              <a:rPr lang="de-DE" sz="2000" dirty="0" err="1"/>
              <a:t>jedną</a:t>
            </a:r>
            <a:r>
              <a:rPr lang="de-DE" sz="2000" dirty="0"/>
              <a:t> </a:t>
            </a:r>
            <a:r>
              <a:rPr lang="de-DE" sz="2000" dirty="0" err="1"/>
              <a:t>grupą</a:t>
            </a:r>
            <a:r>
              <a:rPr lang="de-DE" sz="2000" dirty="0"/>
              <a:t> </a:t>
            </a:r>
            <a:r>
              <a:rPr lang="de-DE" sz="2000" dirty="0" err="1"/>
              <a:t>mięśniową</a:t>
            </a:r>
            <a:r>
              <a:rPr lang="de-DE" sz="2000" dirty="0"/>
              <a:t>, </a:t>
            </a:r>
            <a:r>
              <a:rPr lang="de-DE" sz="2000" dirty="0" err="1"/>
              <a:t>postaw</a:t>
            </a:r>
            <a:r>
              <a:rPr lang="de-DE" sz="2000" dirty="0"/>
              <a:t> na </a:t>
            </a:r>
            <a:r>
              <a:rPr lang="de-DE" sz="2000" dirty="0" err="1"/>
              <a:t>ćwiczenia</a:t>
            </a:r>
            <a:r>
              <a:rPr lang="de-DE" sz="2000" dirty="0"/>
              <a:t>, </a:t>
            </a:r>
            <a:r>
              <a:rPr lang="de-DE" sz="2000" dirty="0" err="1"/>
              <a:t>które</a:t>
            </a:r>
            <a:r>
              <a:rPr lang="de-DE" sz="2000" dirty="0"/>
              <a:t> </a:t>
            </a:r>
            <a:r>
              <a:rPr lang="de-DE" sz="2000" dirty="0" err="1"/>
              <a:t>angażują</a:t>
            </a:r>
            <a:r>
              <a:rPr lang="de-DE" sz="2000" dirty="0"/>
              <a:t> </a:t>
            </a:r>
            <a:r>
              <a:rPr lang="de-DE" sz="2000" dirty="0" err="1"/>
              <a:t>jak</a:t>
            </a:r>
            <a:r>
              <a:rPr lang="de-DE" sz="2000" dirty="0"/>
              <a:t> </a:t>
            </a:r>
            <a:r>
              <a:rPr lang="de-DE" sz="2000" dirty="0" err="1"/>
              <a:t>najwięcej</a:t>
            </a:r>
            <a:r>
              <a:rPr lang="de-DE" sz="2000" dirty="0"/>
              <a:t> </a:t>
            </a:r>
            <a:r>
              <a:rPr lang="de-DE" sz="2000" dirty="0" err="1"/>
              <a:t>mięśni</a:t>
            </a:r>
            <a:r>
              <a:rPr lang="de-DE" sz="2000" dirty="0"/>
              <a:t>. </a:t>
            </a:r>
            <a:r>
              <a:rPr lang="de-DE" sz="2000" dirty="0" err="1"/>
              <a:t>Przysiady</a:t>
            </a:r>
            <a:r>
              <a:rPr lang="de-DE" sz="2000" dirty="0"/>
              <a:t> z </a:t>
            </a:r>
            <a:r>
              <a:rPr lang="de-DE" sz="2000" dirty="0" err="1"/>
              <a:t>unoszeniem</a:t>
            </a:r>
            <a:r>
              <a:rPr lang="de-DE" sz="2000" dirty="0"/>
              <a:t> </a:t>
            </a:r>
            <a:r>
              <a:rPr lang="de-DE" sz="2000" dirty="0" err="1"/>
              <a:t>rąk</a:t>
            </a:r>
            <a:r>
              <a:rPr lang="de-DE" sz="2000" dirty="0"/>
              <a:t>, </a:t>
            </a:r>
            <a:r>
              <a:rPr lang="de-DE" sz="2000" dirty="0" err="1"/>
              <a:t>wypady</a:t>
            </a:r>
            <a:r>
              <a:rPr lang="de-DE" sz="2000" dirty="0"/>
              <a:t> </a:t>
            </a:r>
            <a:r>
              <a:rPr lang="de-DE" sz="2000" dirty="0" err="1"/>
              <a:t>ze</a:t>
            </a:r>
            <a:r>
              <a:rPr lang="de-DE" sz="2000" dirty="0"/>
              <a:t> </a:t>
            </a:r>
            <a:r>
              <a:rPr lang="de-DE" sz="2000" dirty="0" err="1"/>
              <a:t>skrętem</a:t>
            </a:r>
            <a:r>
              <a:rPr lang="de-DE" sz="2000" dirty="0"/>
              <a:t> </a:t>
            </a:r>
            <a:r>
              <a:rPr lang="de-DE" sz="2000" dirty="0" err="1"/>
              <a:t>lub</a:t>
            </a:r>
            <a:r>
              <a:rPr lang="de-DE" sz="2000" dirty="0"/>
              <a:t> </a:t>
            </a:r>
            <a:r>
              <a:rPr lang="de-DE" sz="2000" dirty="0" err="1"/>
              <a:t>skłonem</a:t>
            </a:r>
            <a:r>
              <a:rPr lang="de-DE" sz="2000" dirty="0"/>
              <a:t> </a:t>
            </a:r>
            <a:r>
              <a:rPr lang="de-DE" sz="2000" dirty="0" err="1"/>
              <a:t>tułowia</a:t>
            </a:r>
            <a:r>
              <a:rPr lang="de-DE" sz="2000" dirty="0"/>
              <a:t>, </a:t>
            </a:r>
            <a:r>
              <a:rPr lang="de-DE" sz="2000" dirty="0" err="1"/>
              <a:t>pompki</a:t>
            </a:r>
            <a:r>
              <a:rPr lang="de-DE" sz="2000" dirty="0"/>
              <a:t> z </a:t>
            </a:r>
            <a:r>
              <a:rPr lang="de-DE" sz="2000" dirty="0" err="1"/>
              <a:t>unoszeniem</a:t>
            </a:r>
            <a:r>
              <a:rPr lang="de-DE" sz="2000" dirty="0"/>
              <a:t> w </a:t>
            </a:r>
            <a:r>
              <a:rPr lang="de-DE" sz="2000" dirty="0" err="1"/>
              <a:t>tył</a:t>
            </a:r>
            <a:r>
              <a:rPr lang="de-DE" sz="2000" dirty="0"/>
              <a:t> </a:t>
            </a:r>
            <a:r>
              <a:rPr lang="de-DE" sz="2000" dirty="0" err="1"/>
              <a:t>jednej</a:t>
            </a:r>
            <a:r>
              <a:rPr lang="de-DE" sz="2000" dirty="0"/>
              <a:t> </a:t>
            </a:r>
            <a:r>
              <a:rPr lang="de-DE" sz="2000" dirty="0" err="1"/>
              <a:t>nogi</a:t>
            </a:r>
            <a:r>
              <a:rPr lang="de-DE" sz="2000" dirty="0"/>
              <a:t> - </a:t>
            </a:r>
            <a:r>
              <a:rPr lang="de-DE" sz="2000" dirty="0" err="1"/>
              <a:t>oto</a:t>
            </a:r>
            <a:r>
              <a:rPr lang="de-DE" sz="2000" dirty="0"/>
              <a:t> </a:t>
            </a:r>
            <a:r>
              <a:rPr lang="de-DE" sz="2000" dirty="0" err="1"/>
              <a:t>sposób</a:t>
            </a:r>
            <a:r>
              <a:rPr lang="de-DE" sz="2000" dirty="0"/>
              <a:t> na </a:t>
            </a:r>
            <a:r>
              <a:rPr lang="de-DE" sz="2000" dirty="0" err="1"/>
              <a:t>spalenie</a:t>
            </a:r>
            <a:r>
              <a:rPr lang="de-DE" sz="2000" dirty="0"/>
              <a:t> </a:t>
            </a:r>
            <a:r>
              <a:rPr lang="de-DE" sz="2000" dirty="0" err="1"/>
              <a:t>mnóstwa</a:t>
            </a:r>
            <a:r>
              <a:rPr lang="de-DE" sz="2000" dirty="0"/>
              <a:t> </a:t>
            </a:r>
            <a:r>
              <a:rPr lang="de-DE" sz="2000" dirty="0" err="1"/>
              <a:t>kalorii</a:t>
            </a:r>
            <a:r>
              <a:rPr lang="de-DE" sz="2000" dirty="0"/>
              <a:t>, </a:t>
            </a:r>
            <a:r>
              <a:rPr lang="de-DE" sz="2000" dirty="0" err="1"/>
              <a:t>silne</a:t>
            </a:r>
            <a:r>
              <a:rPr lang="de-DE" sz="2000" dirty="0"/>
              <a:t> </a:t>
            </a:r>
            <a:r>
              <a:rPr lang="de-DE" sz="2000" dirty="0" err="1"/>
              <a:t>ciało</a:t>
            </a:r>
            <a:r>
              <a:rPr lang="de-DE" sz="2000" dirty="0"/>
              <a:t> i </a:t>
            </a:r>
            <a:r>
              <a:rPr lang="de-DE" sz="2000" dirty="0" err="1"/>
              <a:t>sprawność</a:t>
            </a:r>
            <a:r>
              <a:rPr lang="de-DE" sz="2000" dirty="0"/>
              <a:t>, a </a:t>
            </a:r>
            <a:r>
              <a:rPr lang="de-DE" sz="2000" dirty="0" err="1"/>
              <a:t>więc</a:t>
            </a:r>
            <a:r>
              <a:rPr lang="de-DE" sz="2000" dirty="0"/>
              <a:t> na </a:t>
            </a:r>
            <a:r>
              <a:rPr lang="de-DE" sz="2000" dirty="0" err="1"/>
              <a:t>to</a:t>
            </a:r>
            <a:r>
              <a:rPr lang="de-DE" sz="2000" dirty="0"/>
              <a:t>, </a:t>
            </a:r>
            <a:r>
              <a:rPr lang="de-DE" sz="2000" dirty="0" err="1"/>
              <a:t>by</a:t>
            </a:r>
            <a:r>
              <a:rPr lang="de-DE" sz="2000" dirty="0"/>
              <a:t> </a:t>
            </a:r>
            <a:r>
              <a:rPr lang="de-DE" sz="2000" dirty="0" err="1"/>
              <a:t>szybko</a:t>
            </a:r>
            <a:r>
              <a:rPr lang="de-DE" sz="2000" dirty="0"/>
              <a:t> </a:t>
            </a:r>
            <a:r>
              <a:rPr lang="de-DE" sz="2000" dirty="0" err="1"/>
              <a:t>zobaczyć</a:t>
            </a:r>
            <a:r>
              <a:rPr lang="de-DE" sz="2000" dirty="0"/>
              <a:t> </a:t>
            </a:r>
            <a:r>
              <a:rPr lang="de-DE" sz="2000" dirty="0" err="1"/>
              <a:t>efekty</a:t>
            </a:r>
            <a:r>
              <a:rPr lang="de-DE" sz="2000" dirty="0"/>
              <a:t> </a:t>
            </a:r>
            <a:r>
              <a:rPr lang="de-DE" sz="2000" dirty="0" err="1"/>
              <a:t>swoich</a:t>
            </a:r>
            <a:r>
              <a:rPr lang="de-DE" sz="2000" dirty="0"/>
              <a:t> </a:t>
            </a:r>
            <a:r>
              <a:rPr lang="de-DE" sz="2000" dirty="0" err="1"/>
              <a:t>starań</a:t>
            </a:r>
            <a:r>
              <a:rPr lang="de-DE" sz="2000" dirty="0"/>
              <a:t>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7824" y="2267669"/>
            <a:ext cx="3852176" cy="4932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473200" y="717550"/>
            <a:ext cx="8607425" cy="1262063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Jak zacząć ćwiczyć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5328344" y="2328450"/>
            <a:ext cx="4200525" cy="4762500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 dirty="0" err="1"/>
              <a:t>Biegaj</a:t>
            </a:r>
            <a:r>
              <a:rPr lang="de-DE" dirty="0"/>
              <a:t> - </a:t>
            </a:r>
            <a:r>
              <a:rPr lang="de-DE" dirty="0" err="1"/>
              <a:t>Zacznij</a:t>
            </a:r>
            <a:r>
              <a:rPr lang="de-DE" dirty="0"/>
              <a:t> </a:t>
            </a:r>
            <a:r>
              <a:rPr lang="de-DE" dirty="0" err="1"/>
              <a:t>od</a:t>
            </a:r>
            <a:r>
              <a:rPr lang="de-DE" dirty="0"/>
              <a:t> </a:t>
            </a:r>
            <a:r>
              <a:rPr lang="de-DE" dirty="0" err="1"/>
              <a:t>spokojnych</a:t>
            </a:r>
            <a:r>
              <a:rPr lang="de-DE" dirty="0"/>
              <a:t> </a:t>
            </a:r>
            <a:r>
              <a:rPr lang="de-DE" dirty="0" err="1"/>
              <a:t>marszobiegów</a:t>
            </a:r>
            <a:r>
              <a:rPr lang="de-DE" dirty="0"/>
              <a:t> </a:t>
            </a:r>
            <a:r>
              <a:rPr lang="de-DE" dirty="0" err="1"/>
              <a:t>co</a:t>
            </a:r>
            <a:r>
              <a:rPr lang="de-DE" dirty="0"/>
              <a:t> </a:t>
            </a:r>
            <a:r>
              <a:rPr lang="de-DE" dirty="0" err="1"/>
              <a:t>drugi</a:t>
            </a:r>
            <a:r>
              <a:rPr lang="de-DE" dirty="0"/>
              <a:t> </a:t>
            </a:r>
            <a:r>
              <a:rPr lang="de-DE" dirty="0" err="1"/>
              <a:t>dzień</a:t>
            </a:r>
            <a:r>
              <a:rPr lang="de-DE" dirty="0"/>
              <a:t>. </a:t>
            </a:r>
            <a:r>
              <a:rPr lang="de-DE" dirty="0" err="1"/>
              <a:t>Minuta</a:t>
            </a:r>
            <a:r>
              <a:rPr lang="de-DE" dirty="0"/>
              <a:t> </a:t>
            </a:r>
            <a:r>
              <a:rPr lang="de-DE" dirty="0" err="1"/>
              <a:t>truchtu</a:t>
            </a:r>
            <a:r>
              <a:rPr lang="de-DE" dirty="0"/>
              <a:t>, </a:t>
            </a:r>
            <a:r>
              <a:rPr lang="de-DE" dirty="0" err="1"/>
              <a:t>trzy</a:t>
            </a:r>
            <a:r>
              <a:rPr lang="de-DE" dirty="0"/>
              <a:t> </a:t>
            </a:r>
            <a:r>
              <a:rPr lang="de-DE" dirty="0" err="1"/>
              <a:t>minuty</a:t>
            </a:r>
            <a:r>
              <a:rPr lang="de-DE" dirty="0"/>
              <a:t> </a:t>
            </a:r>
            <a:r>
              <a:rPr lang="de-DE" dirty="0" err="1"/>
              <a:t>marszu</a:t>
            </a:r>
            <a:r>
              <a:rPr lang="de-DE" dirty="0"/>
              <a:t> </a:t>
            </a:r>
            <a:r>
              <a:rPr lang="de-DE" dirty="0" err="1"/>
              <a:t>przez</a:t>
            </a:r>
            <a:r>
              <a:rPr lang="de-DE" dirty="0"/>
              <a:t> </a:t>
            </a:r>
            <a:r>
              <a:rPr lang="de-DE" dirty="0" err="1"/>
              <a:t>pół</a:t>
            </a:r>
            <a:r>
              <a:rPr lang="de-DE" dirty="0"/>
              <a:t> </a:t>
            </a:r>
            <a:r>
              <a:rPr lang="de-DE" dirty="0" err="1"/>
              <a:t>godziny</a:t>
            </a:r>
            <a:r>
              <a:rPr lang="de-DE" dirty="0"/>
              <a:t> na </a:t>
            </a:r>
            <a:r>
              <a:rPr lang="de-DE" dirty="0" err="1"/>
              <a:t>początek</a:t>
            </a:r>
            <a:r>
              <a:rPr lang="de-DE" dirty="0"/>
              <a:t> </a:t>
            </a:r>
            <a:r>
              <a:rPr lang="de-DE" dirty="0" err="1"/>
              <a:t>wystarczą</a:t>
            </a:r>
            <a:r>
              <a:rPr lang="de-DE" dirty="0"/>
              <a:t>. W </a:t>
            </a:r>
            <a:r>
              <a:rPr lang="de-DE" dirty="0" err="1"/>
              <a:t>kolejnych</a:t>
            </a:r>
            <a:r>
              <a:rPr lang="de-DE" dirty="0"/>
              <a:t> </a:t>
            </a:r>
            <a:r>
              <a:rPr lang="de-DE" dirty="0" err="1"/>
              <a:t>tygodniach</a:t>
            </a:r>
            <a:r>
              <a:rPr lang="de-DE" dirty="0"/>
              <a:t> </a:t>
            </a:r>
            <a:r>
              <a:rPr lang="de-DE" dirty="0" err="1"/>
              <a:t>zwiększaj</a:t>
            </a:r>
            <a:r>
              <a:rPr lang="de-DE" dirty="0"/>
              <a:t> </a:t>
            </a:r>
            <a:r>
              <a:rPr lang="de-DE" dirty="0" err="1"/>
              <a:t>zawartość</a:t>
            </a:r>
            <a:r>
              <a:rPr lang="de-DE" dirty="0"/>
              <a:t> </a:t>
            </a:r>
            <a:r>
              <a:rPr lang="de-DE" dirty="0" err="1"/>
              <a:t>biegu</a:t>
            </a:r>
            <a:r>
              <a:rPr lang="de-DE" dirty="0"/>
              <a:t> w </a:t>
            </a:r>
            <a:r>
              <a:rPr lang="de-DE" dirty="0" err="1"/>
              <a:t>treningu</a:t>
            </a:r>
            <a:r>
              <a:rPr lang="de-DE" dirty="0"/>
              <a:t> </a:t>
            </a:r>
            <a:r>
              <a:rPr lang="de-DE" dirty="0" err="1"/>
              <a:t>aż</a:t>
            </a:r>
            <a:r>
              <a:rPr lang="de-DE" dirty="0"/>
              <a:t> </a:t>
            </a:r>
            <a:r>
              <a:rPr lang="de-DE" dirty="0" err="1"/>
              <a:t>dojdziesz</a:t>
            </a:r>
            <a:r>
              <a:rPr lang="de-DE" dirty="0"/>
              <a:t> do </a:t>
            </a:r>
            <a:r>
              <a:rPr lang="de-DE" dirty="0" err="1"/>
              <a:t>pół</a:t>
            </a:r>
            <a:r>
              <a:rPr lang="de-DE" dirty="0"/>
              <a:t> </a:t>
            </a:r>
            <a:r>
              <a:rPr lang="de-DE" dirty="0" err="1"/>
              <a:t>godziny</a:t>
            </a:r>
            <a:r>
              <a:rPr lang="de-DE" dirty="0"/>
              <a:t> </a:t>
            </a:r>
            <a:r>
              <a:rPr lang="de-DE" dirty="0" err="1"/>
              <a:t>biegu</a:t>
            </a:r>
            <a:r>
              <a:rPr lang="de-DE" dirty="0"/>
              <a:t> </a:t>
            </a:r>
            <a:r>
              <a:rPr lang="de-DE" dirty="0" err="1"/>
              <a:t>bez</a:t>
            </a:r>
            <a:r>
              <a:rPr lang="de-DE" dirty="0"/>
              <a:t> </a:t>
            </a:r>
            <a:r>
              <a:rPr lang="de-DE" dirty="0" err="1"/>
              <a:t>zatrzymywania</a:t>
            </a:r>
            <a:r>
              <a:rPr lang="de-DE" dirty="0"/>
              <a:t>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1980000"/>
            <a:ext cx="3780000" cy="545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473200" y="555625"/>
            <a:ext cx="8607425" cy="113665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 dirty="0"/>
              <a:t>Jak </a:t>
            </a:r>
            <a:r>
              <a:rPr lang="de-DE" dirty="0" err="1"/>
              <a:t>zacząć</a:t>
            </a:r>
            <a:r>
              <a:rPr lang="de-DE" dirty="0"/>
              <a:t> </a:t>
            </a:r>
            <a:r>
              <a:rPr lang="de-DE" dirty="0" err="1"/>
              <a:t>ćwiczyć</a:t>
            </a:r>
            <a:endParaRPr lang="de-DE" dirty="0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5511800" y="2101850"/>
            <a:ext cx="4568825" cy="5437188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 sz="2000" dirty="0" err="1" smtClean="0"/>
              <a:t>Zawsze</a:t>
            </a:r>
            <a:r>
              <a:rPr lang="pl-PL" sz="2000" dirty="0" smtClean="0"/>
              <a:t>,</a:t>
            </a:r>
            <a:r>
              <a:rPr lang="de-DE" sz="2000" dirty="0" smtClean="0"/>
              <a:t> </a:t>
            </a:r>
            <a:r>
              <a:rPr lang="de-DE" sz="2000" dirty="0" err="1" smtClean="0"/>
              <a:t>kiedy</a:t>
            </a:r>
            <a:r>
              <a:rPr lang="de-DE" sz="2000" dirty="0" smtClean="0"/>
              <a:t> </a:t>
            </a:r>
            <a:r>
              <a:rPr lang="de-DE" sz="2000" dirty="0" err="1"/>
              <a:t>możesz</a:t>
            </a:r>
            <a:r>
              <a:rPr lang="de-DE" sz="2000" dirty="0"/>
              <a:t>, </a:t>
            </a:r>
            <a:r>
              <a:rPr lang="de-DE" sz="2000" dirty="0" err="1"/>
              <a:t>wsiadaj</a:t>
            </a:r>
            <a:r>
              <a:rPr lang="de-DE" sz="2000" dirty="0"/>
              <a:t> na </a:t>
            </a:r>
            <a:r>
              <a:rPr lang="de-DE" sz="2000" dirty="0" err="1"/>
              <a:t>rower</a:t>
            </a:r>
            <a:r>
              <a:rPr lang="de-DE" sz="2000" dirty="0"/>
              <a:t>, </a:t>
            </a:r>
            <a:r>
              <a:rPr lang="pl-PL" sz="2000" dirty="0" smtClean="0"/>
              <a:t>d</a:t>
            </a:r>
            <a:r>
              <a:rPr lang="de-DE" sz="2000" dirty="0" err="1" smtClean="0"/>
              <a:t>zięki</a:t>
            </a:r>
            <a:r>
              <a:rPr lang="de-DE" sz="2000" dirty="0" smtClean="0"/>
              <a:t> </a:t>
            </a:r>
            <a:r>
              <a:rPr lang="de-DE" sz="2000" dirty="0" err="1"/>
              <a:t>czemu</a:t>
            </a:r>
            <a:r>
              <a:rPr lang="de-DE" sz="2000" dirty="0"/>
              <a:t> </a:t>
            </a:r>
            <a:r>
              <a:rPr lang="de-DE" sz="2000" dirty="0" err="1"/>
              <a:t>podróż</a:t>
            </a:r>
            <a:r>
              <a:rPr lang="de-DE" sz="2000" dirty="0"/>
              <a:t> do </a:t>
            </a:r>
            <a:r>
              <a:rPr lang="de-DE" sz="2000" dirty="0" err="1"/>
              <a:t>pracy</a:t>
            </a:r>
            <a:r>
              <a:rPr lang="de-DE" sz="2000" dirty="0"/>
              <a:t> </a:t>
            </a:r>
            <a:r>
              <a:rPr lang="de-DE" sz="2000" dirty="0" err="1"/>
              <a:t>czy</a:t>
            </a:r>
            <a:r>
              <a:rPr lang="de-DE" sz="2000" dirty="0"/>
              <a:t> </a:t>
            </a:r>
            <a:r>
              <a:rPr lang="de-DE" sz="2000" dirty="0" err="1"/>
              <a:t>wyprawa</a:t>
            </a:r>
            <a:r>
              <a:rPr lang="de-DE" sz="2000" dirty="0"/>
              <a:t> na </a:t>
            </a:r>
            <a:r>
              <a:rPr lang="de-DE" sz="2000" dirty="0" err="1"/>
              <a:t>zakupy</a:t>
            </a:r>
            <a:r>
              <a:rPr lang="de-DE" sz="2000" dirty="0"/>
              <a:t> </a:t>
            </a:r>
            <a:r>
              <a:rPr lang="de-DE" sz="2000" dirty="0" err="1"/>
              <a:t>stanie</a:t>
            </a:r>
            <a:r>
              <a:rPr lang="de-DE" sz="2000" dirty="0"/>
              <a:t> </a:t>
            </a:r>
            <a:r>
              <a:rPr lang="de-DE" sz="2000" dirty="0" err="1"/>
              <a:t>się</a:t>
            </a:r>
            <a:r>
              <a:rPr lang="de-DE" sz="2000" dirty="0"/>
              <a:t> </a:t>
            </a:r>
            <a:r>
              <a:rPr lang="de-DE" sz="2000" dirty="0" err="1"/>
              <a:t>jednocześnie</a:t>
            </a:r>
            <a:r>
              <a:rPr lang="de-DE" sz="2000" dirty="0"/>
              <a:t> </a:t>
            </a:r>
            <a:r>
              <a:rPr lang="de-DE" sz="2000" dirty="0" err="1"/>
              <a:t>minitreningiem</a:t>
            </a:r>
            <a:r>
              <a:rPr lang="de-DE" sz="2000" dirty="0"/>
              <a:t>. </a:t>
            </a:r>
            <a:r>
              <a:rPr lang="de-DE" sz="2000" dirty="0" err="1"/>
              <a:t>Jazda</a:t>
            </a:r>
            <a:r>
              <a:rPr lang="de-DE" sz="2000" dirty="0"/>
              <a:t> na </a:t>
            </a:r>
            <a:r>
              <a:rPr lang="de-DE" sz="2000" dirty="0" err="1"/>
              <a:t>rowerze</a:t>
            </a:r>
            <a:r>
              <a:rPr lang="de-DE" sz="2000" dirty="0"/>
              <a:t> </a:t>
            </a:r>
            <a:r>
              <a:rPr lang="de-DE" sz="2000" dirty="0" err="1"/>
              <a:t>modeluje</a:t>
            </a:r>
            <a:r>
              <a:rPr lang="de-DE" sz="2000" dirty="0"/>
              <a:t> </a:t>
            </a:r>
            <a:r>
              <a:rPr lang="de-DE" sz="2000" dirty="0" err="1"/>
              <a:t>uda</a:t>
            </a:r>
            <a:r>
              <a:rPr lang="de-DE" sz="2000" dirty="0"/>
              <a:t>, </a:t>
            </a:r>
            <a:r>
              <a:rPr lang="de-DE" sz="2000" dirty="0" err="1"/>
              <a:t>pośladki</a:t>
            </a:r>
            <a:r>
              <a:rPr lang="de-DE" sz="2000" dirty="0"/>
              <a:t>, </a:t>
            </a:r>
            <a:r>
              <a:rPr lang="de-DE" sz="2000" dirty="0" err="1"/>
              <a:t>brzuch</a:t>
            </a:r>
            <a:r>
              <a:rPr lang="de-DE" sz="2000" dirty="0"/>
              <a:t>, </a:t>
            </a:r>
            <a:r>
              <a:rPr lang="de-DE" sz="2000" dirty="0" err="1"/>
              <a:t>ujędrnia</a:t>
            </a:r>
            <a:r>
              <a:rPr lang="de-DE" sz="2000" dirty="0"/>
              <a:t> </a:t>
            </a:r>
            <a:r>
              <a:rPr lang="de-DE" sz="2000" dirty="0" err="1"/>
              <a:t>ciało</a:t>
            </a:r>
            <a:r>
              <a:rPr lang="de-DE" sz="2000" dirty="0"/>
              <a:t>, </a:t>
            </a:r>
            <a:r>
              <a:rPr lang="de-DE" sz="2000" dirty="0" err="1"/>
              <a:t>pomaga</a:t>
            </a:r>
            <a:r>
              <a:rPr lang="de-DE" sz="2000" dirty="0"/>
              <a:t> </a:t>
            </a:r>
            <a:r>
              <a:rPr lang="de-DE" sz="2000" dirty="0" err="1"/>
              <a:t>również</a:t>
            </a:r>
            <a:r>
              <a:rPr lang="de-DE" sz="2000" dirty="0"/>
              <a:t> </a:t>
            </a:r>
            <a:r>
              <a:rPr lang="de-DE" sz="2000" dirty="0" err="1"/>
              <a:t>uporać</a:t>
            </a:r>
            <a:r>
              <a:rPr lang="de-DE" sz="2000" dirty="0"/>
              <a:t> </a:t>
            </a:r>
            <a:r>
              <a:rPr lang="de-DE" sz="2000" dirty="0" err="1"/>
              <a:t>się</a:t>
            </a:r>
            <a:r>
              <a:rPr lang="de-DE" sz="2000" dirty="0"/>
              <a:t> z </a:t>
            </a:r>
            <a:r>
              <a:rPr lang="de-DE" sz="2000" dirty="0" err="1"/>
              <a:t>pomarańczową</a:t>
            </a:r>
            <a:r>
              <a:rPr lang="de-DE" sz="2000" dirty="0"/>
              <a:t> </a:t>
            </a:r>
            <a:r>
              <a:rPr lang="de-DE" sz="2000" dirty="0" err="1"/>
              <a:t>skórką</a:t>
            </a:r>
            <a:r>
              <a:rPr lang="de-DE" sz="2000" dirty="0"/>
              <a:t>. </a:t>
            </a:r>
            <a:r>
              <a:rPr lang="de-DE" sz="2000" dirty="0" err="1"/>
              <a:t>Podczas</a:t>
            </a:r>
            <a:r>
              <a:rPr lang="de-DE" sz="2000" dirty="0"/>
              <a:t> </a:t>
            </a:r>
            <a:r>
              <a:rPr lang="de-DE" sz="2000" dirty="0" err="1"/>
              <a:t>wolnej</a:t>
            </a:r>
            <a:r>
              <a:rPr lang="de-DE" sz="2000" dirty="0"/>
              <a:t> </a:t>
            </a:r>
            <a:r>
              <a:rPr lang="de-DE" sz="2000" dirty="0" err="1"/>
              <a:t>jazdy</a:t>
            </a:r>
            <a:r>
              <a:rPr lang="de-DE" sz="2000" dirty="0"/>
              <a:t> </a:t>
            </a:r>
            <a:r>
              <a:rPr lang="de-DE" sz="2000" dirty="0" err="1"/>
              <a:t>spalisz</a:t>
            </a:r>
            <a:r>
              <a:rPr lang="de-DE" sz="2000" dirty="0"/>
              <a:t> ok. 300 </a:t>
            </a:r>
            <a:r>
              <a:rPr lang="de-DE" sz="2000" dirty="0" err="1"/>
              <a:t>kalorii</a:t>
            </a:r>
            <a:r>
              <a:rPr lang="de-DE" sz="2000" dirty="0"/>
              <a:t> w </a:t>
            </a:r>
            <a:r>
              <a:rPr lang="de-DE" sz="2000" dirty="0" err="1"/>
              <a:t>ciągu</a:t>
            </a:r>
            <a:r>
              <a:rPr lang="de-DE" sz="2000" dirty="0"/>
              <a:t> </a:t>
            </a:r>
            <a:r>
              <a:rPr lang="de-DE" sz="2000" dirty="0" err="1"/>
              <a:t>godziny</a:t>
            </a:r>
            <a:r>
              <a:rPr lang="de-DE" sz="2000" dirty="0"/>
              <a:t>. </a:t>
            </a:r>
            <a:r>
              <a:rPr lang="de-DE" sz="2000" dirty="0" err="1"/>
              <a:t>Rowerowe</a:t>
            </a:r>
            <a:r>
              <a:rPr lang="de-DE" sz="2000" dirty="0"/>
              <a:t> </a:t>
            </a:r>
            <a:r>
              <a:rPr lang="de-DE" sz="2000" dirty="0" err="1"/>
              <a:t>treningi</a:t>
            </a:r>
            <a:r>
              <a:rPr lang="de-DE" sz="2000" dirty="0"/>
              <a:t> </a:t>
            </a:r>
            <a:r>
              <a:rPr lang="de-DE" sz="2000" dirty="0" err="1"/>
              <a:t>mogą</a:t>
            </a:r>
            <a:r>
              <a:rPr lang="de-DE" sz="2000" dirty="0"/>
              <a:t> </a:t>
            </a:r>
            <a:r>
              <a:rPr lang="de-DE" sz="2000" dirty="0" err="1"/>
              <a:t>dać</a:t>
            </a:r>
            <a:r>
              <a:rPr lang="de-DE" sz="2000" dirty="0"/>
              <a:t> </a:t>
            </a:r>
            <a:r>
              <a:rPr lang="de-DE" sz="2000" dirty="0" err="1"/>
              <a:t>dużo</a:t>
            </a:r>
            <a:r>
              <a:rPr lang="de-DE" sz="2000" dirty="0"/>
              <a:t> </a:t>
            </a:r>
            <a:r>
              <a:rPr lang="de-DE" sz="2000" dirty="0" err="1"/>
              <a:t>frajdy</a:t>
            </a:r>
            <a:r>
              <a:rPr lang="de-DE" sz="2000" dirty="0"/>
              <a:t>. </a:t>
            </a:r>
            <a:r>
              <a:rPr lang="de-DE" sz="2000" dirty="0" err="1"/>
              <a:t>Staraj</a:t>
            </a:r>
            <a:r>
              <a:rPr lang="de-DE" sz="2000" dirty="0"/>
              <a:t> </a:t>
            </a:r>
            <a:r>
              <a:rPr lang="de-DE" sz="2000" dirty="0" err="1"/>
              <a:t>się</a:t>
            </a:r>
            <a:r>
              <a:rPr lang="de-DE" sz="2000" dirty="0"/>
              <a:t> </a:t>
            </a:r>
            <a:r>
              <a:rPr lang="de-DE" sz="2000" dirty="0" err="1"/>
              <a:t>korzystać</a:t>
            </a:r>
            <a:r>
              <a:rPr lang="de-DE" sz="2000" dirty="0"/>
              <a:t> z </a:t>
            </a:r>
            <a:r>
              <a:rPr lang="de-DE" sz="2000" dirty="0" err="1"/>
              <a:t>roweru</a:t>
            </a:r>
            <a:r>
              <a:rPr lang="de-DE" sz="2000" dirty="0"/>
              <a:t> </a:t>
            </a:r>
            <a:r>
              <a:rPr lang="de-DE" sz="2000" dirty="0" err="1"/>
              <a:t>co</a:t>
            </a:r>
            <a:r>
              <a:rPr lang="de-DE" sz="2000" dirty="0"/>
              <a:t> </a:t>
            </a:r>
            <a:r>
              <a:rPr lang="de-DE" sz="2000" dirty="0" err="1"/>
              <a:t>najmniej</a:t>
            </a:r>
            <a:r>
              <a:rPr lang="de-DE" sz="2000" dirty="0"/>
              <a:t> </a:t>
            </a:r>
            <a:r>
              <a:rPr lang="de-DE" sz="2000" dirty="0" err="1"/>
              <a:t>trzy</a:t>
            </a:r>
            <a:r>
              <a:rPr lang="de-DE" sz="2000" dirty="0"/>
              <a:t> </a:t>
            </a:r>
            <a:r>
              <a:rPr lang="de-DE" sz="2000" dirty="0" err="1"/>
              <a:t>razu</a:t>
            </a:r>
            <a:r>
              <a:rPr lang="de-DE" sz="2000" dirty="0"/>
              <a:t> w </a:t>
            </a:r>
            <a:r>
              <a:rPr lang="de-DE" sz="2000" dirty="0" err="1"/>
              <a:t>tygodniu</a:t>
            </a:r>
            <a:r>
              <a:rPr lang="de-DE" sz="2000" dirty="0"/>
              <a:t> </a:t>
            </a:r>
            <a:r>
              <a:rPr lang="de-DE" sz="2000" dirty="0" err="1"/>
              <a:t>po</a:t>
            </a:r>
            <a:r>
              <a:rPr lang="de-DE" sz="2000" dirty="0"/>
              <a:t> 30 </a:t>
            </a:r>
            <a:r>
              <a:rPr lang="de-DE" sz="2000" dirty="0" err="1"/>
              <a:t>minut</a:t>
            </a:r>
            <a:r>
              <a:rPr lang="de-DE" sz="2000" dirty="0"/>
              <a:t>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" y="1691605"/>
            <a:ext cx="4831920" cy="4943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0" y="323850"/>
            <a:ext cx="8607425" cy="1262063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 dirty="0"/>
              <a:t>Jak </a:t>
            </a:r>
            <a:r>
              <a:rPr lang="de-DE" dirty="0" err="1"/>
              <a:t>zacząć</a:t>
            </a:r>
            <a:r>
              <a:rPr lang="de-DE" dirty="0"/>
              <a:t> </a:t>
            </a:r>
            <a:r>
              <a:rPr lang="de-DE" dirty="0" err="1"/>
              <a:t>ćwiczyć</a:t>
            </a:r>
            <a:endParaRPr lang="de-DE" dirty="0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5040312" y="1859603"/>
            <a:ext cx="4919662" cy="5280557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pl-PL" dirty="0" smtClean="0"/>
              <a:t>   </a:t>
            </a:r>
            <a:r>
              <a:rPr lang="pl-PL" sz="2000" dirty="0" smtClean="0"/>
              <a:t>Z</a:t>
            </a:r>
            <a:r>
              <a:rPr lang="de-DE" sz="2000" dirty="0" err="1" smtClean="0"/>
              <a:t>amiast</a:t>
            </a:r>
            <a:r>
              <a:rPr lang="de-DE" sz="2000" dirty="0" smtClean="0"/>
              <a:t> </a:t>
            </a:r>
            <a:r>
              <a:rPr lang="de-DE" sz="2000" dirty="0" err="1"/>
              <a:t>jechać</a:t>
            </a:r>
            <a:r>
              <a:rPr lang="de-DE" sz="2000" dirty="0"/>
              <a:t> </a:t>
            </a:r>
            <a:r>
              <a:rPr lang="de-DE" sz="2000" dirty="0" err="1"/>
              <a:t>windą</a:t>
            </a:r>
            <a:r>
              <a:rPr lang="de-DE" sz="2000" dirty="0"/>
              <a:t>, </a:t>
            </a:r>
            <a:r>
              <a:rPr lang="de-DE" sz="2000" dirty="0" err="1"/>
              <a:t>idź</a:t>
            </a:r>
            <a:r>
              <a:rPr lang="de-DE" sz="2000" dirty="0"/>
              <a:t> </a:t>
            </a:r>
            <a:r>
              <a:rPr lang="de-DE" sz="2000" dirty="0" err="1"/>
              <a:t>po</a:t>
            </a:r>
            <a:r>
              <a:rPr lang="de-DE" sz="2000" dirty="0"/>
              <a:t> </a:t>
            </a:r>
            <a:r>
              <a:rPr lang="de-DE" sz="2000" dirty="0" err="1"/>
              <a:t>schodach</a:t>
            </a:r>
            <a:r>
              <a:rPr lang="de-DE" sz="2000" dirty="0"/>
              <a:t>, </a:t>
            </a:r>
            <a:r>
              <a:rPr lang="de-DE" sz="2000" dirty="0" err="1"/>
              <a:t>wysiądź</a:t>
            </a:r>
            <a:r>
              <a:rPr lang="de-DE" sz="2000" dirty="0"/>
              <a:t> z </a:t>
            </a:r>
            <a:r>
              <a:rPr lang="de-DE" sz="2000" dirty="0" err="1"/>
              <a:t>autobusu</a:t>
            </a:r>
            <a:r>
              <a:rPr lang="de-DE" sz="2000" dirty="0"/>
              <a:t> </a:t>
            </a:r>
            <a:r>
              <a:rPr lang="de-DE" sz="2000" dirty="0" err="1"/>
              <a:t>przystanek</a:t>
            </a:r>
            <a:r>
              <a:rPr lang="de-DE" sz="2000" dirty="0"/>
              <a:t> </a:t>
            </a:r>
            <a:r>
              <a:rPr lang="de-DE" sz="2000" dirty="0" err="1"/>
              <a:t>wcześniej</a:t>
            </a:r>
            <a:r>
              <a:rPr lang="de-DE" sz="2000" dirty="0"/>
              <a:t> i </a:t>
            </a:r>
            <a:r>
              <a:rPr lang="de-DE" sz="2000" dirty="0" err="1"/>
              <a:t>zafunduj</a:t>
            </a:r>
            <a:r>
              <a:rPr lang="de-DE" sz="2000" dirty="0"/>
              <a:t> </a:t>
            </a:r>
            <a:r>
              <a:rPr lang="de-DE" sz="2000" dirty="0" err="1"/>
              <a:t>sobie</a:t>
            </a:r>
            <a:r>
              <a:rPr lang="de-DE" sz="2000" dirty="0"/>
              <a:t> </a:t>
            </a:r>
            <a:r>
              <a:rPr lang="de-DE" sz="2000" dirty="0" err="1"/>
              <a:t>spacer</a:t>
            </a:r>
            <a:r>
              <a:rPr lang="de-DE" sz="2000" dirty="0" smtClean="0"/>
              <a:t>.</a:t>
            </a:r>
            <a:endParaRPr lang="de-DE" sz="2000" dirty="0"/>
          </a:p>
          <a:p>
            <a:pPr lvl="0">
              <a:buNone/>
            </a:pPr>
            <a:endParaRPr lang="de-DE" sz="2000" dirty="0"/>
          </a:p>
          <a:p>
            <a:pPr lvl="0">
              <a:buNone/>
            </a:pPr>
            <a:r>
              <a:rPr lang="pl-PL" sz="2000" dirty="0" smtClean="0"/>
              <a:t>	</a:t>
            </a:r>
            <a:r>
              <a:rPr lang="de-DE" sz="2000" dirty="0" err="1" smtClean="0"/>
              <a:t>Najważniejsza</a:t>
            </a:r>
            <a:r>
              <a:rPr lang="de-DE" sz="2000" dirty="0" smtClean="0"/>
              <a:t> </a:t>
            </a:r>
            <a:r>
              <a:rPr lang="de-DE" sz="2000" dirty="0" err="1"/>
              <a:t>zasada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znaleźć</a:t>
            </a:r>
            <a:r>
              <a:rPr lang="de-DE" sz="2000" dirty="0"/>
              <a:t> </a:t>
            </a:r>
            <a:r>
              <a:rPr lang="de-DE" sz="2000" dirty="0" err="1"/>
              <a:t>aktywność</a:t>
            </a:r>
            <a:r>
              <a:rPr lang="de-DE" sz="2000" dirty="0"/>
              <a:t>, </a:t>
            </a:r>
            <a:r>
              <a:rPr lang="de-DE" sz="2000" dirty="0" err="1"/>
              <a:t>która</a:t>
            </a:r>
            <a:r>
              <a:rPr lang="de-DE" sz="2000" dirty="0"/>
              <a:t> </a:t>
            </a:r>
            <a:r>
              <a:rPr lang="de-DE" sz="2000" dirty="0" err="1"/>
              <a:t>sprawia</a:t>
            </a:r>
            <a:r>
              <a:rPr lang="de-DE" sz="2000" dirty="0"/>
              <a:t> </a:t>
            </a:r>
            <a:r>
              <a:rPr lang="de-DE" sz="2000" dirty="0" err="1"/>
              <a:t>prawdziwą</a:t>
            </a:r>
            <a:r>
              <a:rPr lang="de-DE" sz="2000" dirty="0"/>
              <a:t> </a:t>
            </a:r>
            <a:r>
              <a:rPr lang="de-DE" sz="2000" dirty="0" err="1"/>
              <a:t>przyjemność</a:t>
            </a:r>
            <a:r>
              <a:rPr lang="de-DE" sz="2000" dirty="0"/>
              <a:t>. </a:t>
            </a:r>
            <a:r>
              <a:rPr lang="de-DE" sz="2000" dirty="0" err="1"/>
              <a:t>Wtedy</a:t>
            </a:r>
            <a:r>
              <a:rPr lang="de-DE" sz="2000" dirty="0"/>
              <a:t> nie </a:t>
            </a:r>
            <a:r>
              <a:rPr lang="de-DE" sz="2000" dirty="0" err="1"/>
              <a:t>szukamy</a:t>
            </a:r>
            <a:r>
              <a:rPr lang="de-DE" sz="2000" dirty="0"/>
              <a:t> </a:t>
            </a:r>
            <a:r>
              <a:rPr lang="de-DE" sz="2000" dirty="0" err="1"/>
              <a:t>wymówek</a:t>
            </a:r>
            <a:r>
              <a:rPr lang="de-DE" sz="2000" dirty="0"/>
              <a:t>, </a:t>
            </a:r>
            <a:r>
              <a:rPr lang="de-DE" sz="2000" dirty="0" err="1"/>
              <a:t>ale</a:t>
            </a:r>
            <a:r>
              <a:rPr lang="de-DE" sz="2000" dirty="0"/>
              <a:t> </a:t>
            </a:r>
            <a:r>
              <a:rPr lang="de-DE" sz="2000" dirty="0" err="1"/>
              <a:t>okazji</a:t>
            </a:r>
            <a:r>
              <a:rPr lang="de-DE" sz="2000" dirty="0"/>
              <a:t> do </a:t>
            </a:r>
            <a:r>
              <a:rPr lang="de-DE" sz="2000" dirty="0" err="1"/>
              <a:t>tego</a:t>
            </a:r>
            <a:r>
              <a:rPr lang="de-DE" sz="2000" dirty="0"/>
              <a:t>, </a:t>
            </a:r>
            <a:r>
              <a:rPr lang="de-DE" sz="2000" dirty="0" err="1"/>
              <a:t>by</a:t>
            </a:r>
            <a:r>
              <a:rPr lang="de-DE" sz="2000" dirty="0"/>
              <a:t> </a:t>
            </a:r>
            <a:r>
              <a:rPr lang="de-DE" sz="2000" dirty="0" err="1"/>
              <a:t>znaleźć</a:t>
            </a:r>
            <a:r>
              <a:rPr lang="de-DE" sz="2000" dirty="0"/>
              <a:t> </a:t>
            </a:r>
            <a:r>
              <a:rPr lang="de-DE" sz="2000" dirty="0" err="1"/>
              <a:t>czas</a:t>
            </a:r>
            <a:r>
              <a:rPr lang="de-DE" sz="2000" dirty="0"/>
              <a:t> na </a:t>
            </a:r>
            <a:r>
              <a:rPr lang="de-DE" sz="2000" dirty="0" err="1"/>
              <a:t>sport</a:t>
            </a:r>
            <a:r>
              <a:rPr lang="de-DE" sz="2000" dirty="0"/>
              <a:t> w </a:t>
            </a:r>
            <a:r>
              <a:rPr lang="de-DE" sz="2000" dirty="0" err="1"/>
              <a:t>naszym</a:t>
            </a:r>
            <a:r>
              <a:rPr lang="de-DE" sz="2000" dirty="0"/>
              <a:t> </a:t>
            </a:r>
            <a:r>
              <a:rPr lang="de-DE" sz="2000" dirty="0" err="1"/>
              <a:t>życiu</a:t>
            </a:r>
            <a:r>
              <a:rPr lang="de-DE" sz="2000" dirty="0"/>
              <a:t>. </a:t>
            </a:r>
            <a:r>
              <a:rPr lang="de-DE" sz="2000" dirty="0" err="1"/>
              <a:t>Spróbuj</a:t>
            </a:r>
            <a:r>
              <a:rPr lang="de-DE" sz="2000" dirty="0"/>
              <a:t> </a:t>
            </a:r>
            <a:r>
              <a:rPr lang="de-DE" sz="2000" dirty="0" err="1"/>
              <a:t>kilku</a:t>
            </a:r>
            <a:r>
              <a:rPr lang="de-DE" sz="2000" dirty="0"/>
              <a:t> </a:t>
            </a:r>
            <a:r>
              <a:rPr lang="de-DE" sz="2000" dirty="0" err="1"/>
              <a:t>dyscyplin</a:t>
            </a:r>
            <a:r>
              <a:rPr lang="de-DE" sz="2000" dirty="0"/>
              <a:t> i </a:t>
            </a:r>
            <a:r>
              <a:rPr lang="de-DE" sz="2000" dirty="0" err="1"/>
              <a:t>zostań</a:t>
            </a:r>
            <a:r>
              <a:rPr lang="de-DE" sz="2000" dirty="0"/>
              <a:t> </a:t>
            </a:r>
            <a:r>
              <a:rPr lang="de-DE" sz="2000" dirty="0" err="1"/>
              <a:t>przy</a:t>
            </a:r>
            <a:r>
              <a:rPr lang="de-DE" sz="2000" dirty="0"/>
              <a:t> </a:t>
            </a:r>
            <a:r>
              <a:rPr lang="de-DE" sz="2000" dirty="0" err="1"/>
              <a:t>tej</a:t>
            </a:r>
            <a:r>
              <a:rPr lang="de-DE" sz="2000" dirty="0"/>
              <a:t>, </a:t>
            </a:r>
            <a:r>
              <a:rPr lang="de-DE" sz="2000" dirty="0" err="1"/>
              <a:t>która</a:t>
            </a:r>
            <a:r>
              <a:rPr lang="de-DE" sz="2000" dirty="0"/>
              <a:t> </a:t>
            </a:r>
            <a:r>
              <a:rPr lang="de-DE" sz="2000" dirty="0" err="1"/>
              <a:t>daje</a:t>
            </a:r>
            <a:r>
              <a:rPr lang="de-DE" sz="2000" dirty="0"/>
              <a:t> </a:t>
            </a:r>
            <a:r>
              <a:rPr lang="de-DE" sz="2000" dirty="0" err="1"/>
              <a:t>Ci</a:t>
            </a:r>
            <a:r>
              <a:rPr lang="de-DE" sz="2000" dirty="0"/>
              <a:t> </a:t>
            </a:r>
            <a:r>
              <a:rPr lang="de-DE" sz="2000" dirty="0" err="1"/>
              <a:t>prawdziwą</a:t>
            </a:r>
            <a:r>
              <a:rPr lang="de-DE" sz="2000" dirty="0"/>
              <a:t> </a:t>
            </a:r>
            <a:r>
              <a:rPr lang="de-DE" sz="2000" dirty="0" err="1"/>
              <a:t>frajdę</a:t>
            </a:r>
            <a:r>
              <a:rPr lang="de-DE" sz="2000" dirty="0"/>
              <a:t>. </a:t>
            </a:r>
            <a:r>
              <a:rPr lang="de-DE" sz="2000" dirty="0" err="1"/>
              <a:t>Już</a:t>
            </a:r>
            <a:r>
              <a:rPr lang="de-DE" sz="2000" dirty="0"/>
              <a:t> </a:t>
            </a:r>
            <a:r>
              <a:rPr lang="de-DE" sz="2000" dirty="0" err="1"/>
              <a:t>po</a:t>
            </a:r>
            <a:r>
              <a:rPr lang="de-DE" sz="2000" dirty="0"/>
              <a:t> </a:t>
            </a:r>
            <a:r>
              <a:rPr lang="de-DE" sz="2000" dirty="0" err="1"/>
              <a:t>kilku</a:t>
            </a:r>
            <a:r>
              <a:rPr lang="de-DE" sz="2000" dirty="0"/>
              <a:t> </a:t>
            </a:r>
            <a:r>
              <a:rPr lang="de-DE" sz="2000" dirty="0" err="1"/>
              <a:t>tygodniach</a:t>
            </a:r>
            <a:r>
              <a:rPr lang="de-DE" sz="2000" dirty="0"/>
              <a:t> </a:t>
            </a:r>
            <a:r>
              <a:rPr lang="de-DE" sz="2000" dirty="0" err="1"/>
              <a:t>regularnych</a:t>
            </a:r>
            <a:r>
              <a:rPr lang="de-DE" sz="2000" dirty="0"/>
              <a:t> </a:t>
            </a:r>
            <a:r>
              <a:rPr lang="de-DE" sz="2000" dirty="0" err="1"/>
              <a:t>ćwiczeń</a:t>
            </a:r>
            <a:r>
              <a:rPr lang="de-DE" sz="2000" dirty="0"/>
              <a:t> </a:t>
            </a:r>
            <a:r>
              <a:rPr lang="de-DE" sz="2000" dirty="0" err="1"/>
              <a:t>poczujesz</a:t>
            </a:r>
            <a:r>
              <a:rPr lang="de-DE" sz="2000" dirty="0"/>
              <a:t> </a:t>
            </a:r>
            <a:r>
              <a:rPr lang="de-DE" sz="2000" dirty="0" err="1"/>
              <a:t>zmianę</a:t>
            </a:r>
            <a:r>
              <a:rPr lang="de-DE" sz="2000" dirty="0"/>
              <a:t> na </a:t>
            </a:r>
            <a:r>
              <a:rPr lang="de-DE" sz="2000" dirty="0" err="1"/>
              <a:t>lepsze</a:t>
            </a:r>
            <a:r>
              <a:rPr lang="de-DE" sz="2000" dirty="0"/>
              <a:t>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" y="1980000"/>
            <a:ext cx="4068264" cy="5039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473200" y="555625"/>
            <a:ext cx="8607425" cy="1262063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Jak zacząć ćwiczyć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5880100" y="2101850"/>
            <a:ext cx="4200525" cy="4762500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/>
              <a:t>Pamiętaj również o regularnych i zdrowych posiłkach. Aby nie zaprzepaścić efektów swoich ćwiczeń, pożegnaj się z fastfoodami, zaprzyjaźnij z warzywami. Pij dużo wody i zrezygnuj ze słodkich, gazowanych napojów.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1980000"/>
            <a:ext cx="4140000" cy="50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740879" y="940339"/>
            <a:ext cx="8607960" cy="492443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 sz="3200" dirty="0" err="1">
                <a:solidFill>
                  <a:srgbClr val="C00000"/>
                </a:solidFill>
              </a:rPr>
              <a:t>Podsumowując</a:t>
            </a:r>
            <a:endParaRPr lang="de-DE" sz="3200" dirty="0">
              <a:solidFill>
                <a:srgbClr val="C00000"/>
              </a:solidFill>
            </a:endParaRP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4200480" cy="4762440"/>
          </a:xfrm>
        </p:spPr>
        <p:txBody>
          <a:bodyPr>
            <a:spAutoFit/>
          </a:bodyPr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5151600" y="2101680"/>
            <a:ext cx="4200480" cy="3693319"/>
          </a:xfrm>
        </p:spPr>
        <p:txBody>
          <a:bodyPr>
            <a:spAutoFit/>
          </a:bodyPr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 dirty="0" err="1" smtClean="0">
                <a:solidFill>
                  <a:srgbClr val="FF0000"/>
                </a:solidFill>
              </a:rPr>
              <a:t>Zdrowie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to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skarb</a:t>
            </a:r>
            <a:r>
              <a:rPr lang="pl-PL" dirty="0" smtClean="0">
                <a:solidFill>
                  <a:srgbClr val="FF0000"/>
                </a:solidFill>
              </a:rPr>
              <a:t>,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>
                <a:solidFill>
                  <a:srgbClr val="FF0000"/>
                </a:solidFill>
              </a:rPr>
              <a:t>o </a:t>
            </a:r>
            <a:r>
              <a:rPr lang="de-DE" dirty="0" err="1">
                <a:solidFill>
                  <a:srgbClr val="FF0000"/>
                </a:solidFill>
              </a:rPr>
              <a:t>który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warto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dbać</a:t>
            </a:r>
            <a:r>
              <a:rPr lang="de-DE" dirty="0">
                <a:solidFill>
                  <a:srgbClr val="FF0000"/>
                </a:solidFill>
              </a:rPr>
              <a:t> i </a:t>
            </a:r>
            <a:r>
              <a:rPr lang="de-DE" dirty="0" err="1">
                <a:solidFill>
                  <a:srgbClr val="FF0000"/>
                </a:solidFill>
              </a:rPr>
              <a:t>pielęgnować</a:t>
            </a:r>
            <a:r>
              <a:rPr lang="de-DE" dirty="0" smtClean="0">
                <a:solidFill>
                  <a:srgbClr val="FF0000"/>
                </a:solidFill>
              </a:rPr>
              <a:t>.</a:t>
            </a:r>
            <a:endParaRPr lang="pl-PL" dirty="0" smtClean="0">
              <a:solidFill>
                <a:srgbClr val="FF0000"/>
              </a:solidFill>
            </a:endParaRPr>
          </a:p>
          <a:p>
            <a:pPr lvl="0"/>
            <a:endParaRPr lang="pl-PL" dirty="0">
              <a:solidFill>
                <a:srgbClr val="FF0000"/>
              </a:solidFill>
            </a:endParaRPr>
          </a:p>
          <a:p>
            <a:pPr lvl="0"/>
            <a:endParaRPr lang="pl-PL" dirty="0" smtClean="0">
              <a:solidFill>
                <a:srgbClr val="FF0000"/>
              </a:solidFill>
            </a:endParaRPr>
          </a:p>
          <a:p>
            <a:pPr lvl="0"/>
            <a:endParaRPr lang="pl-PL" dirty="0">
              <a:solidFill>
                <a:srgbClr val="FF0000"/>
              </a:solidFill>
            </a:endParaRPr>
          </a:p>
          <a:p>
            <a:pPr lvl="0"/>
            <a:endParaRPr lang="de-DE" dirty="0">
              <a:solidFill>
                <a:srgbClr val="FF0000"/>
              </a:solidFill>
            </a:endParaRPr>
          </a:p>
          <a:p>
            <a:pPr lvl="0"/>
            <a:r>
              <a:rPr lang="de-DE" dirty="0" err="1">
                <a:solidFill>
                  <a:srgbClr val="FF0000"/>
                </a:solidFill>
              </a:rPr>
              <a:t>Zdrowie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jest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tylko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jedno</a:t>
            </a:r>
            <a:r>
              <a:rPr lang="de-DE" dirty="0">
                <a:solidFill>
                  <a:srgbClr val="FF0000"/>
                </a:solidFill>
              </a:rPr>
              <a:t> i </a:t>
            </a:r>
            <a:r>
              <a:rPr lang="de-DE" dirty="0" err="1">
                <a:solidFill>
                  <a:srgbClr val="FF0000"/>
                </a:solidFill>
              </a:rPr>
              <a:t>dobrodziejstwa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tego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świata</a:t>
            </a:r>
            <a:r>
              <a:rPr lang="pl-PL" dirty="0" smtClean="0">
                <a:solidFill>
                  <a:srgbClr val="FF0000"/>
                </a:solidFill>
              </a:rPr>
              <a:t>,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gdy</a:t>
            </a:r>
            <a:r>
              <a:rPr lang="de-DE" dirty="0">
                <a:solidFill>
                  <a:srgbClr val="FF0000"/>
                </a:solidFill>
              </a:rPr>
              <a:t> nie </a:t>
            </a:r>
            <a:r>
              <a:rPr lang="de-DE" dirty="0" err="1">
                <a:solidFill>
                  <a:srgbClr val="FF0000"/>
                </a:solidFill>
              </a:rPr>
              <a:t>masz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zdrowia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są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nic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smtClean="0">
                <a:solidFill>
                  <a:srgbClr val="FF0000"/>
                </a:solidFill>
              </a:rPr>
              <a:t>nie warte</a:t>
            </a:r>
            <a:r>
              <a:rPr lang="de-DE" dirty="0">
                <a:solidFill>
                  <a:srgbClr val="FF0000"/>
                </a:solidFill>
              </a:rPr>
              <a:t>...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5816" y="1997945"/>
            <a:ext cx="4680000" cy="52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5653088" y="1768475"/>
            <a:ext cx="4427537" cy="2735263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de-DE" dirty="0" err="1"/>
              <a:t>Zdrowie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stan</a:t>
            </a:r>
            <a:r>
              <a:rPr lang="de-DE" dirty="0"/>
              <a:t> </a:t>
            </a:r>
            <a:r>
              <a:rPr lang="de-DE" dirty="0" err="1"/>
              <a:t>cechujący</a:t>
            </a:r>
            <a:r>
              <a:rPr lang="de-DE" dirty="0"/>
              <a:t> </a:t>
            </a:r>
            <a:r>
              <a:rPr lang="de-DE" dirty="0" err="1"/>
              <a:t>się</a:t>
            </a:r>
            <a:r>
              <a:rPr lang="de-DE" dirty="0"/>
              <a:t> </a:t>
            </a:r>
            <a:r>
              <a:rPr lang="de-DE" dirty="0" err="1"/>
              <a:t>uzyskaniem</a:t>
            </a:r>
            <a:r>
              <a:rPr lang="de-DE" dirty="0"/>
              <a:t> </a:t>
            </a:r>
            <a:r>
              <a:rPr lang="de-DE" dirty="0" err="1"/>
              <a:t>dobrego</a:t>
            </a:r>
            <a:r>
              <a:rPr lang="de-DE" dirty="0"/>
              <a:t> </a:t>
            </a:r>
            <a:r>
              <a:rPr lang="de-DE" dirty="0" err="1"/>
              <a:t>samopoczucia</a:t>
            </a:r>
            <a:r>
              <a:rPr lang="de-DE" dirty="0"/>
              <a:t> </a:t>
            </a:r>
            <a:r>
              <a:rPr lang="de-DE" dirty="0" err="1"/>
              <a:t>psychicznego</a:t>
            </a:r>
            <a:r>
              <a:rPr lang="de-DE" dirty="0"/>
              <a:t> i </a:t>
            </a:r>
            <a:r>
              <a:rPr lang="de-DE" dirty="0" err="1"/>
              <a:t>fizycznego</a:t>
            </a:r>
            <a:r>
              <a:rPr lang="de-DE" dirty="0"/>
              <a:t>.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5653088" y="4375150"/>
            <a:ext cx="4427537" cy="2459038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endParaRPr lang="de-DE"/>
          </a:p>
          <a:p>
            <a:pPr lvl="0">
              <a:buNone/>
            </a:pPr>
            <a:r>
              <a:rPr lang="de-DE"/>
              <a:t> To wartość najcenniejsza i niezaprzeczalna. Należy o nie dbać.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" y="360000"/>
            <a:ext cx="4462920" cy="70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68360" y="357840"/>
            <a:ext cx="9071640" cy="12621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Aby uzyskać pozytywne czynniki zdrowia należy:</a:t>
            </a:r>
          </a:p>
        </p:txBody>
      </p:sp>
      <p:pic>
        <p:nvPicPr>
          <p:cNvPr id="3" name="Symbol zastępczy obrazu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0" y="2340000"/>
            <a:ext cx="4140000" cy="4860000"/>
          </a:xfrm>
        </p:spPr>
      </p:pic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5151960" y="1769040"/>
            <a:ext cx="4426560" cy="4989240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 algn="ctr">
              <a:buNone/>
            </a:pPr>
            <a:endParaRPr lang="de-DE"/>
          </a:p>
          <a:p>
            <a:pPr lvl="0" algn="ctr">
              <a:buNone/>
            </a:pPr>
            <a:endParaRPr lang="de-DE"/>
          </a:p>
          <a:p>
            <a:pPr lvl="0" algn="ctr"/>
            <a:r>
              <a:rPr lang="de-DE"/>
              <a:t>Uprawiać sport</a:t>
            </a:r>
          </a:p>
          <a:p>
            <a:pPr lvl="0" algn="ctr"/>
            <a:r>
              <a:rPr lang="de-DE"/>
              <a:t>Zdrowo się odżywiać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00000" y="1800000"/>
            <a:ext cx="3420000" cy="50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473200" y="1033463"/>
            <a:ext cx="8607425" cy="306387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 sz="2000"/>
              <a:t>Aby uzyskać pozytywne czynniki zdrowia należy: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5653088" y="1768475"/>
            <a:ext cx="4427537" cy="4989513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 algn="ctr">
              <a:buNone/>
            </a:pPr>
            <a:endParaRPr lang="de-DE" sz="2000" dirty="0"/>
          </a:p>
          <a:p>
            <a:pPr lvl="0" algn="ctr">
              <a:buNone/>
            </a:pPr>
            <a:endParaRPr lang="de-DE" sz="2000" dirty="0"/>
          </a:p>
          <a:p>
            <a:pPr lvl="0" algn="ctr"/>
            <a:r>
              <a:rPr lang="de-DE" sz="2000" dirty="0" err="1"/>
              <a:t>Robić</a:t>
            </a:r>
            <a:r>
              <a:rPr lang="de-DE" sz="2000" dirty="0"/>
              <a:t> </a:t>
            </a:r>
            <a:r>
              <a:rPr lang="de-DE" sz="2000" dirty="0" err="1"/>
              <a:t>badania</a:t>
            </a:r>
            <a:r>
              <a:rPr lang="de-DE" sz="2000" dirty="0"/>
              <a:t> </a:t>
            </a:r>
            <a:r>
              <a:rPr lang="de-DE" sz="2000" dirty="0" err="1"/>
              <a:t>profilaktyczne</a:t>
            </a:r>
            <a:endParaRPr lang="de-DE" sz="2000" dirty="0"/>
          </a:p>
          <a:p>
            <a:pPr lvl="0" algn="ctr"/>
            <a:r>
              <a:rPr lang="de-DE" sz="2000" dirty="0" err="1"/>
              <a:t>Mieć</a:t>
            </a:r>
            <a:r>
              <a:rPr lang="de-DE" sz="2000" dirty="0"/>
              <a:t> </a:t>
            </a:r>
            <a:r>
              <a:rPr lang="de-DE" sz="2000" dirty="0" err="1"/>
              <a:t>czas</a:t>
            </a:r>
            <a:r>
              <a:rPr lang="de-DE" sz="2000" dirty="0"/>
              <a:t> na </a:t>
            </a:r>
            <a:r>
              <a:rPr lang="de-DE" sz="2000" dirty="0" err="1"/>
              <a:t>odpoczynek</a:t>
            </a:r>
            <a:endParaRPr lang="de-DE" sz="20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" y="3240000"/>
            <a:ext cx="5220000" cy="32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473200" y="555625"/>
            <a:ext cx="8607425" cy="1262063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Aby uzyskać pozytywne czynniki zdrowia należy: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5653088" y="1768475"/>
            <a:ext cx="4427537" cy="4989513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 algn="ctr">
              <a:buNone/>
            </a:pPr>
            <a:endParaRPr lang="de-DE"/>
          </a:p>
          <a:p>
            <a:pPr lvl="0" algn="ctr">
              <a:buNone/>
            </a:pPr>
            <a:endParaRPr lang="de-DE"/>
          </a:p>
          <a:p>
            <a:pPr lvl="0" algn="ctr">
              <a:buNone/>
            </a:pPr>
            <a:endParaRPr lang="de-DE"/>
          </a:p>
          <a:p>
            <a:pPr lvl="0" algn="ctr"/>
            <a:r>
              <a:rPr lang="de-DE"/>
              <a:t>Dbać o higienę</a:t>
            </a:r>
          </a:p>
          <a:p>
            <a:pPr lvl="0" algn="ctr"/>
            <a:r>
              <a:rPr lang="de-DE"/>
              <a:t>Odstawić używki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91840" y="2123653"/>
            <a:ext cx="3735720" cy="41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473200" y="555625"/>
            <a:ext cx="8607425" cy="1262063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Negatywne czynniki zdrowia: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5653088" y="1768475"/>
            <a:ext cx="4427537" cy="5002213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de-DE"/>
              <a:t> </a:t>
            </a:r>
          </a:p>
          <a:p>
            <a:pPr lvl="0" algn="ctr"/>
            <a:r>
              <a:rPr lang="de-DE"/>
              <a:t>Jedzenie dużej ilości jedzenia a zwłaszcza </a:t>
            </a:r>
            <a:r>
              <a:rPr lang="de-DE">
                <a:solidFill>
                  <a:srgbClr val="FF0000"/>
                </a:solidFill>
              </a:rPr>
              <a:t>fast foodów</a:t>
            </a:r>
          </a:p>
          <a:p>
            <a:pPr lvl="0" algn="ctr"/>
            <a:r>
              <a:rPr lang="de-DE">
                <a:solidFill>
                  <a:srgbClr val="111111"/>
                </a:solidFill>
              </a:rPr>
              <a:t>Brak ruchu</a:t>
            </a:r>
          </a:p>
          <a:p>
            <a:pPr lvl="0" algn="ctr"/>
            <a:r>
              <a:rPr lang="de-DE">
                <a:solidFill>
                  <a:srgbClr val="111111"/>
                </a:solidFill>
              </a:rPr>
              <a:t>Stres</a:t>
            </a:r>
          </a:p>
          <a:p>
            <a:pPr lvl="0" algn="ctr"/>
            <a:r>
              <a:rPr lang="de-DE">
                <a:solidFill>
                  <a:srgbClr val="111111"/>
                </a:solidFill>
              </a:rPr>
              <a:t>Unikanie wizyt u lekarza</a:t>
            </a:r>
          </a:p>
          <a:p>
            <a:pPr lvl="0" algn="ctr"/>
            <a:endParaRPr lang="de-DE">
              <a:solidFill>
                <a:srgbClr val="11111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00000" y="1980000"/>
            <a:ext cx="3600000" cy="48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473200" y="555625"/>
            <a:ext cx="8607425" cy="1262063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 dirty="0" err="1"/>
              <a:t>Piramida</a:t>
            </a:r>
            <a:r>
              <a:rPr lang="de-DE" dirty="0"/>
              <a:t> </a:t>
            </a:r>
            <a:r>
              <a:rPr lang="de-DE" dirty="0" err="1"/>
              <a:t>zdrowego</a:t>
            </a:r>
            <a:r>
              <a:rPr lang="de-DE" dirty="0"/>
              <a:t> </a:t>
            </a:r>
            <a:r>
              <a:rPr lang="de-DE" dirty="0" err="1"/>
              <a:t>żywienia</a:t>
            </a:r>
            <a:endParaRPr lang="de-DE" dirty="0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5880100" y="2101850"/>
            <a:ext cx="4200525" cy="5287963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 sz="2000" dirty="0" err="1"/>
              <a:t>Piramida</a:t>
            </a:r>
            <a:r>
              <a:rPr lang="de-DE" sz="2000" dirty="0"/>
              <a:t> </a:t>
            </a:r>
            <a:r>
              <a:rPr lang="de-DE" sz="2000" dirty="0" err="1"/>
              <a:t>Zdrowego</a:t>
            </a:r>
            <a:r>
              <a:rPr lang="de-DE" sz="2000" dirty="0"/>
              <a:t> </a:t>
            </a:r>
            <a:r>
              <a:rPr lang="de-DE" sz="2000" dirty="0" err="1"/>
              <a:t>Żywienia</a:t>
            </a:r>
            <a:r>
              <a:rPr lang="de-DE" sz="2000" dirty="0"/>
              <a:t> i </a:t>
            </a:r>
            <a:r>
              <a:rPr lang="de-DE" sz="2000" dirty="0" err="1"/>
              <a:t>Aktywności</a:t>
            </a:r>
            <a:r>
              <a:rPr lang="de-DE" sz="2000" dirty="0"/>
              <a:t> </a:t>
            </a:r>
            <a:r>
              <a:rPr lang="de-DE" sz="2000" dirty="0" err="1"/>
              <a:t>Fizycznej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najprostszy</a:t>
            </a:r>
            <a:r>
              <a:rPr lang="de-DE" sz="2000" dirty="0"/>
              <a:t>, </a:t>
            </a:r>
            <a:r>
              <a:rPr lang="de-DE" sz="2000" dirty="0" err="1"/>
              <a:t>schematyczny</a:t>
            </a:r>
            <a:r>
              <a:rPr lang="de-DE" sz="2000" dirty="0"/>
              <a:t>, </a:t>
            </a:r>
            <a:r>
              <a:rPr lang="de-DE" sz="2000" dirty="0" err="1"/>
              <a:t>graficzny</a:t>
            </a:r>
            <a:r>
              <a:rPr lang="de-DE" sz="2000" dirty="0"/>
              <a:t> </a:t>
            </a:r>
            <a:r>
              <a:rPr lang="de-DE" sz="2000" dirty="0" err="1"/>
              <a:t>sposób</a:t>
            </a:r>
            <a:r>
              <a:rPr lang="de-DE" sz="2000" dirty="0"/>
              <a:t> </a:t>
            </a:r>
            <a:r>
              <a:rPr lang="de-DE" sz="2000" dirty="0" err="1"/>
              <a:t>przedstawienia</a:t>
            </a:r>
            <a:r>
              <a:rPr lang="de-DE" sz="2000" dirty="0"/>
              <a:t> </a:t>
            </a:r>
            <a:r>
              <a:rPr lang="de-DE" sz="2000" dirty="0" err="1"/>
              <a:t>najważniejszych</a:t>
            </a:r>
            <a:r>
              <a:rPr lang="de-DE" sz="2000" dirty="0"/>
              <a:t> </a:t>
            </a:r>
            <a:r>
              <a:rPr lang="de-DE" sz="2000" dirty="0" err="1"/>
              <a:t>zasad</a:t>
            </a:r>
            <a:r>
              <a:rPr lang="de-DE" sz="2000" dirty="0"/>
              <a:t> </a:t>
            </a:r>
            <a:r>
              <a:rPr lang="de-DE" sz="2000" dirty="0" err="1"/>
              <a:t>zdrowej</a:t>
            </a:r>
            <a:r>
              <a:rPr lang="de-DE" sz="2000" dirty="0"/>
              <a:t> </a:t>
            </a:r>
            <a:r>
              <a:rPr lang="de-DE" sz="2000" dirty="0" err="1"/>
              <a:t>diety</a:t>
            </a:r>
            <a:r>
              <a:rPr lang="de-DE" sz="2000" dirty="0"/>
              <a:t> i </a:t>
            </a:r>
            <a:r>
              <a:rPr lang="de-DE" sz="2000" dirty="0" err="1"/>
              <a:t>zdrowego</a:t>
            </a:r>
            <a:r>
              <a:rPr lang="de-DE" sz="2000" dirty="0"/>
              <a:t> </a:t>
            </a:r>
            <a:r>
              <a:rPr lang="de-DE" sz="2000" dirty="0" err="1"/>
              <a:t>stylu</a:t>
            </a:r>
            <a:r>
              <a:rPr lang="de-DE" sz="2000" dirty="0"/>
              <a:t> </a:t>
            </a:r>
            <a:r>
              <a:rPr lang="de-DE" sz="2000" dirty="0" err="1"/>
              <a:t>życia</a:t>
            </a:r>
            <a:r>
              <a:rPr lang="de-DE" sz="2000" dirty="0"/>
              <a:t>. </a:t>
            </a:r>
            <a:r>
              <a:rPr lang="de-DE" sz="2000" dirty="0" err="1"/>
              <a:t>Za</a:t>
            </a:r>
            <a:r>
              <a:rPr lang="de-DE" sz="2000" dirty="0"/>
              <a:t> </a:t>
            </a:r>
            <a:r>
              <a:rPr lang="de-DE" sz="2000" dirty="0" err="1"/>
              <a:t>pomocą</a:t>
            </a:r>
            <a:r>
              <a:rPr lang="de-DE" sz="2000" dirty="0"/>
              <a:t> </a:t>
            </a:r>
            <a:r>
              <a:rPr lang="de-DE" sz="2000" dirty="0" err="1"/>
              <a:t>grafiki</a:t>
            </a:r>
            <a:r>
              <a:rPr lang="de-DE" sz="2000" dirty="0"/>
              <a:t> i </a:t>
            </a:r>
            <a:r>
              <a:rPr lang="de-DE" sz="2000" dirty="0" err="1"/>
              <a:t>poszczególnych</a:t>
            </a:r>
            <a:r>
              <a:rPr lang="de-DE" sz="2000" dirty="0"/>
              <a:t> </a:t>
            </a:r>
            <a:r>
              <a:rPr lang="de-DE" sz="2000" dirty="0" err="1"/>
              <a:t>poziomów</a:t>
            </a:r>
            <a:r>
              <a:rPr lang="de-DE" sz="2000" dirty="0"/>
              <a:t> </a:t>
            </a:r>
            <a:r>
              <a:rPr lang="de-DE" sz="2000" dirty="0" err="1"/>
              <a:t>piramidy</a:t>
            </a:r>
            <a:r>
              <a:rPr lang="de-DE" sz="2000" dirty="0"/>
              <a:t> </a:t>
            </a:r>
            <a:r>
              <a:rPr lang="de-DE" sz="2000" dirty="0" err="1"/>
              <a:t>przedstawiono</a:t>
            </a:r>
            <a:r>
              <a:rPr lang="de-DE" sz="2000" dirty="0"/>
              <a:t> </a:t>
            </a:r>
            <a:r>
              <a:rPr lang="de-DE" sz="2000" dirty="0" err="1"/>
              <a:t>proporcje</a:t>
            </a:r>
            <a:r>
              <a:rPr lang="de-DE" sz="2000" dirty="0"/>
              <a:t>, w </a:t>
            </a:r>
            <a:r>
              <a:rPr lang="de-DE" sz="2000" dirty="0" err="1"/>
              <a:t>jakich</a:t>
            </a:r>
            <a:r>
              <a:rPr lang="de-DE" sz="2000" dirty="0"/>
              <a:t> </a:t>
            </a:r>
            <a:r>
              <a:rPr lang="pl-PL" sz="2000" dirty="0" smtClean="0"/>
              <a:t>należy </a:t>
            </a:r>
            <a:r>
              <a:rPr lang="de-DE" sz="2000" dirty="0" err="1" smtClean="0"/>
              <a:t>jadać</a:t>
            </a:r>
            <a:r>
              <a:rPr lang="de-DE" sz="2000" dirty="0" smtClean="0"/>
              <a:t> </a:t>
            </a:r>
            <a:r>
              <a:rPr lang="de-DE" sz="2000" dirty="0" err="1"/>
              <a:t>poszczególne</a:t>
            </a:r>
            <a:r>
              <a:rPr lang="de-DE" sz="2000" dirty="0"/>
              <a:t>, </a:t>
            </a:r>
            <a:r>
              <a:rPr lang="de-DE" sz="2000" dirty="0" err="1"/>
              <a:t>duże</a:t>
            </a:r>
            <a:r>
              <a:rPr lang="de-DE" sz="2000" dirty="0"/>
              <a:t> </a:t>
            </a:r>
            <a:r>
              <a:rPr lang="de-DE" sz="2000" dirty="0" err="1"/>
              <a:t>grupy</a:t>
            </a:r>
            <a:r>
              <a:rPr lang="de-DE" sz="2000" dirty="0"/>
              <a:t> </a:t>
            </a:r>
            <a:r>
              <a:rPr lang="de-DE" sz="2000" dirty="0" err="1"/>
              <a:t>produktów</a:t>
            </a:r>
            <a:r>
              <a:rPr lang="de-DE" sz="2000" dirty="0"/>
              <a:t> </a:t>
            </a:r>
            <a:r>
              <a:rPr lang="de-DE" sz="2000" dirty="0" err="1"/>
              <a:t>spożywczych</a:t>
            </a:r>
            <a:r>
              <a:rPr lang="de-DE" sz="2000" dirty="0"/>
              <a:t>. Im </a:t>
            </a:r>
            <a:r>
              <a:rPr lang="de-DE" sz="2000" dirty="0" err="1"/>
              <a:t>wyżej</a:t>
            </a:r>
            <a:r>
              <a:rPr lang="de-DE" sz="2000" dirty="0"/>
              <a:t> </a:t>
            </a:r>
            <a:r>
              <a:rPr lang="de-DE" sz="2000" dirty="0" err="1"/>
              <a:t>dana</a:t>
            </a:r>
            <a:r>
              <a:rPr lang="de-DE" sz="2000" dirty="0"/>
              <a:t> </a:t>
            </a:r>
            <a:r>
              <a:rPr lang="de-DE" sz="2000" dirty="0" err="1"/>
              <a:t>żywność</a:t>
            </a:r>
            <a:r>
              <a:rPr lang="de-DE" sz="2000" dirty="0"/>
              <a:t> </a:t>
            </a:r>
            <a:r>
              <a:rPr lang="de-DE" sz="2000" dirty="0" err="1"/>
              <a:t>pojawia</a:t>
            </a:r>
            <a:r>
              <a:rPr lang="de-DE" sz="2000" dirty="0"/>
              <a:t> </a:t>
            </a:r>
            <a:r>
              <a:rPr lang="de-DE" sz="2000" dirty="0" err="1"/>
              <a:t>się</a:t>
            </a:r>
            <a:r>
              <a:rPr lang="de-DE" sz="2000" dirty="0"/>
              <a:t> na </a:t>
            </a:r>
            <a:r>
              <a:rPr lang="de-DE" sz="2000" dirty="0" err="1"/>
              <a:t>grafice</a:t>
            </a:r>
            <a:r>
              <a:rPr lang="de-DE" sz="2000" dirty="0"/>
              <a:t> </a:t>
            </a:r>
            <a:r>
              <a:rPr lang="de-DE" sz="2000" dirty="0" err="1"/>
              <a:t>piramidy</a:t>
            </a:r>
            <a:r>
              <a:rPr lang="de-DE" sz="2000" dirty="0"/>
              <a:t>, </a:t>
            </a:r>
            <a:r>
              <a:rPr lang="de-DE" sz="2000" dirty="0" err="1"/>
              <a:t>tym</a:t>
            </a:r>
            <a:r>
              <a:rPr lang="de-DE" sz="2000" dirty="0"/>
              <a:t> </a:t>
            </a:r>
            <a:r>
              <a:rPr lang="de-DE" sz="2000" dirty="0" err="1"/>
              <a:t>mniejszą</a:t>
            </a:r>
            <a:r>
              <a:rPr lang="de-DE" sz="2000" dirty="0"/>
              <a:t> </a:t>
            </a:r>
            <a:r>
              <a:rPr lang="de-DE" sz="2000" dirty="0" err="1"/>
              <a:t>jej</a:t>
            </a:r>
            <a:r>
              <a:rPr lang="de-DE" sz="2000" dirty="0"/>
              <a:t> </a:t>
            </a:r>
            <a:r>
              <a:rPr lang="de-DE" sz="2000" dirty="0" err="1"/>
              <a:t>ilość</a:t>
            </a:r>
            <a:r>
              <a:rPr lang="de-DE" sz="2000" dirty="0"/>
              <a:t> </a:t>
            </a:r>
            <a:r>
              <a:rPr lang="de-DE" sz="2000" dirty="0" err="1"/>
              <a:t>należy</a:t>
            </a:r>
            <a:r>
              <a:rPr lang="de-DE" sz="2000" dirty="0"/>
              <a:t> </a:t>
            </a:r>
            <a:r>
              <a:rPr lang="de-DE" sz="2000" dirty="0" err="1"/>
              <a:t>spożywać</a:t>
            </a:r>
            <a:r>
              <a:rPr lang="de-DE" sz="2000" dirty="0"/>
              <a:t>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19832" y="1979637"/>
            <a:ext cx="4680000" cy="4752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473200" y="555625"/>
            <a:ext cx="8607425" cy="1262063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 dirty="0" err="1"/>
              <a:t>Wpływ</a:t>
            </a:r>
            <a:r>
              <a:rPr lang="de-DE" dirty="0"/>
              <a:t> </a:t>
            </a:r>
            <a:r>
              <a:rPr lang="de-DE" dirty="0" err="1"/>
              <a:t>aktywności</a:t>
            </a:r>
            <a:r>
              <a:rPr lang="de-DE" dirty="0"/>
              <a:t> </a:t>
            </a:r>
            <a:r>
              <a:rPr lang="de-DE" dirty="0" err="1"/>
              <a:t>fizycznej</a:t>
            </a:r>
            <a:r>
              <a:rPr lang="de-DE" dirty="0"/>
              <a:t> na </a:t>
            </a:r>
            <a:r>
              <a:rPr lang="de-DE" dirty="0" err="1"/>
              <a:t>zdrowie</a:t>
            </a:r>
            <a:endParaRPr lang="de-DE" dirty="0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5688384" y="1979636"/>
            <a:ext cx="4104456" cy="5238957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 sz="2000" dirty="0" err="1"/>
              <a:t>Pływanie</a:t>
            </a:r>
            <a:r>
              <a:rPr lang="de-DE" sz="2000" dirty="0"/>
              <a:t>, </a:t>
            </a:r>
            <a:r>
              <a:rPr lang="de-DE" sz="2000" dirty="0" err="1"/>
              <a:t>bieganie</a:t>
            </a:r>
            <a:r>
              <a:rPr lang="de-DE" sz="2000" dirty="0"/>
              <a:t>, </a:t>
            </a:r>
            <a:r>
              <a:rPr lang="de-DE" sz="2000" dirty="0" err="1"/>
              <a:t>jazda</a:t>
            </a:r>
            <a:r>
              <a:rPr lang="de-DE" sz="2000" dirty="0"/>
              <a:t> na </a:t>
            </a:r>
            <a:r>
              <a:rPr lang="de-DE" sz="2000" dirty="0" err="1"/>
              <a:t>rowerze</a:t>
            </a:r>
            <a:r>
              <a:rPr lang="de-DE" sz="2000" dirty="0"/>
              <a:t> –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tylko</a:t>
            </a:r>
            <a:r>
              <a:rPr lang="de-DE" sz="2000" dirty="0"/>
              <a:t> </a:t>
            </a:r>
            <a:r>
              <a:rPr lang="de-DE" sz="2000" dirty="0" err="1"/>
              <a:t>niektóre</a:t>
            </a:r>
            <a:r>
              <a:rPr lang="de-DE" sz="2000" dirty="0"/>
              <a:t> z </a:t>
            </a:r>
            <a:r>
              <a:rPr lang="de-DE" sz="2000" dirty="0" err="1"/>
              <a:t>możliwości</a:t>
            </a:r>
            <a:r>
              <a:rPr lang="de-DE" sz="2000" dirty="0"/>
              <a:t>, </a:t>
            </a:r>
            <a:r>
              <a:rPr lang="de-DE" sz="2000" dirty="0" err="1"/>
              <a:t>jakie</a:t>
            </a:r>
            <a:r>
              <a:rPr lang="de-DE" sz="2000" dirty="0"/>
              <a:t> </a:t>
            </a:r>
            <a:r>
              <a:rPr lang="de-DE" sz="2000" dirty="0" err="1"/>
              <a:t>daje</a:t>
            </a:r>
            <a:r>
              <a:rPr lang="de-DE" sz="2000" dirty="0"/>
              <a:t> </a:t>
            </a:r>
            <a:r>
              <a:rPr lang="de-DE" sz="2000" dirty="0" err="1"/>
              <a:t>nam</a:t>
            </a:r>
            <a:r>
              <a:rPr lang="de-DE" sz="2000" dirty="0"/>
              <a:t> </a:t>
            </a:r>
            <a:r>
              <a:rPr lang="de-DE" sz="2000" dirty="0" err="1"/>
              <a:t>sport</a:t>
            </a:r>
            <a:r>
              <a:rPr lang="de-DE" sz="2000" dirty="0"/>
              <a:t>. </a:t>
            </a:r>
            <a:r>
              <a:rPr lang="de-DE" sz="2000" dirty="0" err="1"/>
              <a:t>Aktywność</a:t>
            </a:r>
            <a:r>
              <a:rPr lang="de-DE" sz="2000" dirty="0"/>
              <a:t> </a:t>
            </a:r>
            <a:r>
              <a:rPr lang="de-DE" sz="2000" dirty="0" err="1"/>
              <a:t>fizyczna</a:t>
            </a:r>
            <a:r>
              <a:rPr lang="de-DE" sz="2000" dirty="0"/>
              <a:t> </a:t>
            </a:r>
            <a:r>
              <a:rPr lang="de-DE" sz="2000" dirty="0" err="1"/>
              <a:t>jest</a:t>
            </a:r>
            <a:r>
              <a:rPr lang="de-DE" sz="2000" dirty="0"/>
              <a:t> </a:t>
            </a:r>
            <a:r>
              <a:rPr lang="de-DE" sz="2000" dirty="0" err="1"/>
              <a:t>bardzo</a:t>
            </a:r>
            <a:r>
              <a:rPr lang="de-DE" sz="2000" dirty="0"/>
              <a:t> </a:t>
            </a:r>
            <a:r>
              <a:rPr lang="de-DE" sz="2000" dirty="0" err="1"/>
              <a:t>ważna</a:t>
            </a:r>
            <a:r>
              <a:rPr lang="de-DE" sz="2000" dirty="0"/>
              <a:t>, </a:t>
            </a:r>
            <a:r>
              <a:rPr lang="de-DE" sz="2000" dirty="0" err="1"/>
              <a:t>zarówno</a:t>
            </a:r>
            <a:r>
              <a:rPr lang="de-DE" sz="2000" dirty="0"/>
              <a:t> w </a:t>
            </a:r>
            <a:r>
              <a:rPr lang="de-DE" sz="2000" dirty="0" err="1"/>
              <a:t>życiu</a:t>
            </a:r>
            <a:r>
              <a:rPr lang="de-DE" sz="2000" dirty="0"/>
              <a:t> </a:t>
            </a:r>
            <a:r>
              <a:rPr lang="de-DE" sz="2000" dirty="0" err="1"/>
              <a:t>młodych</a:t>
            </a:r>
            <a:r>
              <a:rPr lang="de-DE" sz="2000" dirty="0"/>
              <a:t> </a:t>
            </a:r>
            <a:r>
              <a:rPr lang="de-DE" sz="2000" dirty="0" err="1"/>
              <a:t>osób</a:t>
            </a:r>
            <a:r>
              <a:rPr lang="de-DE" sz="2000" dirty="0"/>
              <a:t>, </a:t>
            </a:r>
            <a:r>
              <a:rPr lang="de-DE" sz="2000" dirty="0" err="1"/>
              <a:t>jak</a:t>
            </a:r>
            <a:r>
              <a:rPr lang="de-DE" sz="2000" dirty="0"/>
              <a:t> i </a:t>
            </a:r>
            <a:r>
              <a:rPr lang="de-DE" sz="2000" dirty="0" err="1" smtClean="0"/>
              <a:t>starszych</a:t>
            </a:r>
            <a:r>
              <a:rPr lang="de-DE" sz="2000" dirty="0"/>
              <a:t>. </a:t>
            </a:r>
            <a:r>
              <a:rPr lang="de-DE" sz="2000" dirty="0" err="1"/>
              <a:t>Warto</a:t>
            </a:r>
            <a:r>
              <a:rPr lang="de-DE" sz="2000" dirty="0"/>
              <a:t> </a:t>
            </a:r>
            <a:r>
              <a:rPr lang="de-DE" sz="2000" dirty="0" err="1"/>
              <a:t>pamiętać</a:t>
            </a:r>
            <a:r>
              <a:rPr lang="de-DE" sz="2000" dirty="0"/>
              <a:t>, </a:t>
            </a:r>
            <a:r>
              <a:rPr lang="de-DE" sz="2000" dirty="0" err="1"/>
              <a:t>że</a:t>
            </a:r>
            <a:r>
              <a:rPr lang="de-DE" sz="2000" dirty="0"/>
              <a:t> </a:t>
            </a:r>
            <a:r>
              <a:rPr lang="de-DE" sz="2000" dirty="0" err="1"/>
              <a:t>uprawianie</a:t>
            </a:r>
            <a:r>
              <a:rPr lang="de-DE" sz="2000" dirty="0"/>
              <a:t> </a:t>
            </a:r>
            <a:r>
              <a:rPr lang="de-DE" sz="2000" dirty="0" err="1"/>
              <a:t>sportu</a:t>
            </a:r>
            <a:r>
              <a:rPr lang="de-DE" sz="2000" dirty="0"/>
              <a:t> nie </a:t>
            </a:r>
            <a:r>
              <a:rPr lang="de-DE" sz="2000" dirty="0" err="1"/>
              <a:t>tylko</a:t>
            </a:r>
            <a:r>
              <a:rPr lang="de-DE" sz="2000" dirty="0"/>
              <a:t> </a:t>
            </a:r>
            <a:r>
              <a:rPr lang="de-DE" sz="2000" dirty="0" err="1"/>
              <a:t>wpływa</a:t>
            </a:r>
            <a:r>
              <a:rPr lang="de-DE" sz="2000" dirty="0"/>
              <a:t> na </a:t>
            </a:r>
            <a:r>
              <a:rPr lang="de-DE" sz="2000" dirty="0" err="1"/>
              <a:t>ładną</a:t>
            </a:r>
            <a:r>
              <a:rPr lang="de-DE" sz="2000" dirty="0"/>
              <a:t> </a:t>
            </a:r>
            <a:r>
              <a:rPr lang="de-DE" sz="2000" dirty="0" err="1"/>
              <a:t>sylwetkę</a:t>
            </a:r>
            <a:r>
              <a:rPr lang="de-DE" sz="2000" dirty="0"/>
              <a:t> i </a:t>
            </a:r>
            <a:r>
              <a:rPr lang="de-DE" sz="2000" dirty="0" err="1"/>
              <a:t>dobrą</a:t>
            </a:r>
            <a:r>
              <a:rPr lang="de-DE" sz="2000" dirty="0"/>
              <a:t> </a:t>
            </a:r>
            <a:r>
              <a:rPr lang="de-DE" sz="2000" dirty="0" err="1"/>
              <a:t>wydolność</a:t>
            </a:r>
            <a:r>
              <a:rPr lang="de-DE" sz="2000" dirty="0"/>
              <a:t> </a:t>
            </a:r>
            <a:r>
              <a:rPr lang="de-DE" sz="2000" dirty="0" err="1"/>
              <a:t>organizmu</a:t>
            </a:r>
            <a:r>
              <a:rPr lang="de-DE" sz="2000" dirty="0"/>
              <a:t>, </a:t>
            </a:r>
            <a:r>
              <a:rPr lang="de-DE" sz="2000" dirty="0" err="1"/>
              <a:t>ale</a:t>
            </a:r>
            <a:r>
              <a:rPr lang="de-DE" sz="2000" dirty="0"/>
              <a:t> </a:t>
            </a:r>
            <a:r>
              <a:rPr lang="de-DE" sz="2000" dirty="0" err="1"/>
              <a:t>również</a:t>
            </a:r>
            <a:r>
              <a:rPr lang="de-DE" sz="2000" dirty="0"/>
              <a:t> </a:t>
            </a:r>
            <a:r>
              <a:rPr lang="de-DE" sz="2000" dirty="0" err="1"/>
              <a:t>zapobiega</a:t>
            </a:r>
            <a:r>
              <a:rPr lang="de-DE" sz="2000" dirty="0"/>
              <a:t> </a:t>
            </a:r>
            <a:r>
              <a:rPr lang="de-DE" sz="2000" dirty="0" err="1"/>
              <a:t>wielu</a:t>
            </a:r>
            <a:r>
              <a:rPr lang="de-DE" sz="2000" dirty="0"/>
              <a:t> </a:t>
            </a:r>
            <a:r>
              <a:rPr lang="de-DE" sz="2000" dirty="0" err="1"/>
              <a:t>chorobom</a:t>
            </a:r>
            <a:r>
              <a:rPr lang="de-DE" sz="2000" dirty="0"/>
              <a:t>. </a:t>
            </a:r>
            <a:r>
              <a:rPr lang="de-DE" sz="2000" dirty="0" err="1"/>
              <a:t>Dlatego</a:t>
            </a:r>
            <a:r>
              <a:rPr lang="de-DE" sz="2000" dirty="0"/>
              <a:t> w </a:t>
            </a:r>
            <a:r>
              <a:rPr lang="de-DE" sz="2000" dirty="0" err="1"/>
              <a:t>każdym</a:t>
            </a:r>
            <a:r>
              <a:rPr lang="de-DE" sz="2000" dirty="0"/>
              <a:t> </a:t>
            </a:r>
            <a:r>
              <a:rPr lang="de-DE" sz="2000" dirty="0" err="1"/>
              <a:t>wieku</a:t>
            </a:r>
            <a:r>
              <a:rPr lang="de-DE" sz="2000" dirty="0"/>
              <a:t> </a:t>
            </a:r>
            <a:r>
              <a:rPr lang="de-DE" sz="2000" dirty="0" err="1"/>
              <a:t>należy</a:t>
            </a:r>
            <a:r>
              <a:rPr lang="de-DE" sz="2000" dirty="0"/>
              <a:t> </a:t>
            </a:r>
            <a:r>
              <a:rPr lang="de-DE" sz="2000" dirty="0" err="1"/>
              <a:t>się</a:t>
            </a:r>
            <a:r>
              <a:rPr lang="de-DE" sz="2000" dirty="0"/>
              <a:t> </a:t>
            </a:r>
            <a:r>
              <a:rPr lang="de-DE" sz="2000" dirty="0" err="1"/>
              <a:t>ruszać</a:t>
            </a:r>
            <a:r>
              <a:rPr lang="de-DE" sz="2000" dirty="0"/>
              <a:t> w </a:t>
            </a:r>
            <a:r>
              <a:rPr lang="de-DE" sz="2000" dirty="0" err="1"/>
              <a:t>miarę</a:t>
            </a:r>
            <a:r>
              <a:rPr lang="de-DE" sz="2000" dirty="0"/>
              <a:t> </a:t>
            </a:r>
            <a:r>
              <a:rPr lang="de-DE" sz="2000" dirty="0" err="1"/>
              <a:t>swoich</a:t>
            </a:r>
            <a:r>
              <a:rPr lang="de-DE" sz="2000" dirty="0"/>
              <a:t> </a:t>
            </a:r>
            <a:r>
              <a:rPr lang="de-DE" sz="2000" dirty="0" err="1"/>
              <a:t>możliwości</a:t>
            </a:r>
            <a:r>
              <a:rPr lang="de-DE" sz="2000" dirty="0"/>
              <a:t>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2880000"/>
            <a:ext cx="4140000" cy="32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473200" y="555625"/>
            <a:ext cx="8607425" cy="1262063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Wpływ aktywności fizycznej na zdrowie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5700713" y="1979613"/>
            <a:ext cx="4379912" cy="5438775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 sz="2000" dirty="0"/>
              <a:t> </a:t>
            </a:r>
            <a:r>
              <a:rPr lang="de-DE" sz="2000" dirty="0" err="1"/>
              <a:t>Konsekwencją</a:t>
            </a:r>
            <a:r>
              <a:rPr lang="de-DE" sz="2000" dirty="0"/>
              <a:t> </a:t>
            </a:r>
            <a:r>
              <a:rPr lang="de-DE" sz="2000" dirty="0" err="1"/>
              <a:t>ruchu</a:t>
            </a:r>
            <a:r>
              <a:rPr lang="de-DE" sz="2000" dirty="0"/>
              <a:t> </a:t>
            </a:r>
            <a:r>
              <a:rPr lang="de-DE" sz="2000" dirty="0" err="1"/>
              <a:t>jest</a:t>
            </a:r>
            <a:r>
              <a:rPr lang="de-DE" sz="2000" dirty="0"/>
              <a:t> </a:t>
            </a:r>
            <a:r>
              <a:rPr lang="de-DE" sz="2000" dirty="0" err="1"/>
              <a:t>zapobieganie</a:t>
            </a:r>
            <a:r>
              <a:rPr lang="de-DE" sz="2000" dirty="0"/>
              <a:t> </a:t>
            </a:r>
            <a:r>
              <a:rPr lang="de-DE" sz="2000" dirty="0" err="1"/>
              <a:t>chorobom</a:t>
            </a:r>
            <a:r>
              <a:rPr lang="de-DE" sz="2000" dirty="0"/>
              <a:t> </a:t>
            </a:r>
            <a:r>
              <a:rPr lang="de-DE" sz="2000" dirty="0" err="1"/>
              <a:t>cywilizacyjnym</a:t>
            </a:r>
            <a:r>
              <a:rPr lang="de-DE" sz="2000" dirty="0"/>
              <a:t>, w </a:t>
            </a:r>
            <a:r>
              <a:rPr lang="de-DE" sz="2000" dirty="0" err="1"/>
              <a:t>tym</a:t>
            </a:r>
            <a:r>
              <a:rPr lang="de-DE" sz="2000" dirty="0"/>
              <a:t> </a:t>
            </a:r>
            <a:r>
              <a:rPr lang="de-DE" sz="2000" dirty="0" err="1"/>
              <a:t>chorobom</a:t>
            </a:r>
            <a:r>
              <a:rPr lang="de-DE" sz="2000" dirty="0"/>
              <a:t> </a:t>
            </a:r>
            <a:r>
              <a:rPr lang="de-DE" sz="2000" dirty="0" err="1"/>
              <a:t>serca</a:t>
            </a:r>
            <a:r>
              <a:rPr lang="de-DE" sz="2000" dirty="0"/>
              <a:t>. </a:t>
            </a:r>
            <a:r>
              <a:rPr lang="de-DE" sz="2000" dirty="0" err="1"/>
              <a:t>Dzieje</a:t>
            </a:r>
            <a:r>
              <a:rPr lang="de-DE" sz="2000" dirty="0"/>
              <a:t> </a:t>
            </a:r>
            <a:r>
              <a:rPr lang="de-DE" sz="2000" dirty="0" err="1"/>
              <a:t>się</a:t>
            </a:r>
            <a:r>
              <a:rPr lang="de-DE" sz="2000" dirty="0"/>
              <a:t> </a:t>
            </a:r>
            <a:r>
              <a:rPr lang="de-DE" sz="2000" dirty="0" err="1"/>
              <a:t>tak</a:t>
            </a:r>
            <a:r>
              <a:rPr lang="de-DE" sz="2000" dirty="0"/>
              <a:t> </a:t>
            </a:r>
            <a:r>
              <a:rPr lang="de-DE" sz="2000" dirty="0" err="1"/>
              <a:t>poprzez</a:t>
            </a:r>
            <a:r>
              <a:rPr lang="de-DE" sz="2000" dirty="0"/>
              <a:t>:</a:t>
            </a:r>
          </a:p>
          <a:p>
            <a:pPr lvl="0"/>
            <a:r>
              <a:rPr lang="de-DE" sz="2000" dirty="0" err="1"/>
              <a:t>racjonalne</a:t>
            </a:r>
            <a:r>
              <a:rPr lang="de-DE" sz="2000" dirty="0"/>
              <a:t> </a:t>
            </a:r>
            <a:r>
              <a:rPr lang="de-DE" sz="2000" dirty="0" err="1"/>
              <a:t>odżywianie</a:t>
            </a:r>
            <a:r>
              <a:rPr lang="de-DE" sz="2000" dirty="0"/>
              <a:t> </a:t>
            </a:r>
            <a:r>
              <a:rPr lang="de-DE" sz="2000" dirty="0" err="1"/>
              <a:t>osób</a:t>
            </a:r>
            <a:r>
              <a:rPr lang="de-DE" sz="2000" dirty="0"/>
              <a:t> </a:t>
            </a:r>
            <a:r>
              <a:rPr lang="de-DE" sz="2000" dirty="0" err="1"/>
              <a:t>aktywnych</a:t>
            </a:r>
            <a:r>
              <a:rPr lang="de-DE" sz="2000" dirty="0"/>
              <a:t>,</a:t>
            </a:r>
          </a:p>
          <a:p>
            <a:pPr lvl="0"/>
            <a:r>
              <a:rPr lang="de-DE" sz="2000" dirty="0" err="1"/>
              <a:t>zmniejszoną</a:t>
            </a:r>
            <a:r>
              <a:rPr lang="de-DE" sz="2000" dirty="0"/>
              <a:t> </a:t>
            </a:r>
            <a:r>
              <a:rPr lang="de-DE" sz="2000" dirty="0" err="1"/>
              <a:t>ilość</a:t>
            </a:r>
            <a:r>
              <a:rPr lang="de-DE" sz="2000" dirty="0"/>
              <a:t> </a:t>
            </a:r>
            <a:r>
              <a:rPr lang="de-DE" sz="2000" dirty="0" err="1"/>
              <a:t>wypalanych</a:t>
            </a:r>
            <a:r>
              <a:rPr lang="de-DE" sz="2000" dirty="0"/>
              <a:t> </a:t>
            </a:r>
            <a:r>
              <a:rPr lang="de-DE" sz="2000" dirty="0" err="1"/>
              <a:t>papierosów</a:t>
            </a:r>
            <a:r>
              <a:rPr lang="de-DE" sz="2000" dirty="0"/>
              <a:t>,</a:t>
            </a:r>
          </a:p>
          <a:p>
            <a:pPr lvl="0"/>
            <a:r>
              <a:rPr lang="de-DE" sz="2000" dirty="0" err="1"/>
              <a:t>sprawniejszy</a:t>
            </a:r>
            <a:r>
              <a:rPr lang="de-DE" sz="2000" dirty="0"/>
              <a:t> </a:t>
            </a:r>
            <a:r>
              <a:rPr lang="de-DE" sz="2000" dirty="0" err="1"/>
              <a:t>układ</a:t>
            </a:r>
            <a:r>
              <a:rPr lang="de-DE" sz="2000" dirty="0"/>
              <a:t> </a:t>
            </a:r>
            <a:r>
              <a:rPr lang="de-DE" sz="2000" dirty="0" err="1"/>
              <a:t>krążenia</a:t>
            </a:r>
            <a:r>
              <a:rPr lang="de-DE" sz="2000" dirty="0"/>
              <a:t>,</a:t>
            </a:r>
          </a:p>
          <a:p>
            <a:pPr lvl="0"/>
            <a:r>
              <a:rPr lang="de-DE" sz="2000" dirty="0" err="1"/>
              <a:t>mniejszy</a:t>
            </a:r>
            <a:r>
              <a:rPr lang="de-DE" sz="2000" dirty="0"/>
              <a:t> </a:t>
            </a:r>
            <a:r>
              <a:rPr lang="de-DE" sz="2000" dirty="0" err="1"/>
              <a:t>negatywny</a:t>
            </a:r>
            <a:r>
              <a:rPr lang="de-DE" sz="2000" dirty="0"/>
              <a:t> </a:t>
            </a:r>
            <a:r>
              <a:rPr lang="de-DE" sz="2000" dirty="0" err="1"/>
              <a:t>stres</a:t>
            </a:r>
            <a:r>
              <a:rPr lang="de-DE" sz="2000" dirty="0"/>
              <a:t>.</a:t>
            </a:r>
          </a:p>
          <a:p>
            <a:pPr lvl="0"/>
            <a:r>
              <a:rPr lang="pl-PL" sz="2000" dirty="0" err="1"/>
              <a:t>w</a:t>
            </a:r>
            <a:r>
              <a:rPr lang="de-DE" sz="2000" dirty="0" err="1" smtClean="0"/>
              <a:t>arto</a:t>
            </a:r>
            <a:r>
              <a:rPr lang="de-DE" sz="2000" dirty="0" smtClean="0"/>
              <a:t> </a:t>
            </a:r>
            <a:r>
              <a:rPr lang="de-DE" sz="2000" dirty="0" err="1"/>
              <a:t>pamiętać</a:t>
            </a:r>
            <a:r>
              <a:rPr lang="de-DE" sz="2000" dirty="0"/>
              <a:t> </a:t>
            </a:r>
            <a:r>
              <a:rPr lang="de-DE" sz="2000" dirty="0" err="1"/>
              <a:t>również</a:t>
            </a:r>
            <a:r>
              <a:rPr lang="de-DE" sz="2000" dirty="0"/>
              <a:t>, </a:t>
            </a:r>
            <a:r>
              <a:rPr lang="de-DE" sz="2000" dirty="0" err="1"/>
              <a:t>że</a:t>
            </a:r>
            <a:r>
              <a:rPr lang="de-DE" sz="2000" dirty="0"/>
              <a:t> </a:t>
            </a:r>
            <a:r>
              <a:rPr lang="de-DE" sz="2000" dirty="0" err="1"/>
              <a:t>osoba</a:t>
            </a:r>
            <a:r>
              <a:rPr lang="de-DE" sz="2000" dirty="0"/>
              <a:t> </a:t>
            </a:r>
            <a:r>
              <a:rPr lang="de-DE" sz="2000" dirty="0" err="1"/>
              <a:t>szczupła</a:t>
            </a:r>
            <a:r>
              <a:rPr lang="de-DE" sz="2000" dirty="0"/>
              <a:t>, </a:t>
            </a:r>
            <a:r>
              <a:rPr lang="de-DE" sz="2000" dirty="0" err="1"/>
              <a:t>sprawna</a:t>
            </a:r>
            <a:r>
              <a:rPr lang="de-DE" sz="2000" dirty="0"/>
              <a:t> </a:t>
            </a:r>
            <a:r>
              <a:rPr lang="de-DE" sz="2000" dirty="0" err="1"/>
              <a:t>fizycznie</a:t>
            </a:r>
            <a:r>
              <a:rPr lang="de-DE" sz="2000" dirty="0"/>
              <a:t>, </a:t>
            </a:r>
            <a:r>
              <a:rPr lang="de-DE" sz="2000" dirty="0" err="1"/>
              <a:t>szybciej</a:t>
            </a:r>
            <a:r>
              <a:rPr lang="de-DE" sz="2000" dirty="0"/>
              <a:t> i </a:t>
            </a:r>
            <a:r>
              <a:rPr lang="de-DE" sz="2000" dirty="0" err="1"/>
              <a:t>łagodniej</a:t>
            </a:r>
            <a:r>
              <a:rPr lang="de-DE" sz="2000" dirty="0"/>
              <a:t> </a:t>
            </a:r>
            <a:r>
              <a:rPr lang="de-DE" sz="2000" dirty="0" err="1"/>
              <a:t>przechodzi</a:t>
            </a:r>
            <a:r>
              <a:rPr lang="de-DE" sz="2000" dirty="0"/>
              <a:t> </a:t>
            </a:r>
            <a:r>
              <a:rPr lang="de-DE" sz="2000" dirty="0" err="1"/>
              <a:t>choroby</a:t>
            </a:r>
            <a:r>
              <a:rPr lang="de-DE" sz="2000" dirty="0"/>
              <a:t> </a:t>
            </a:r>
            <a:r>
              <a:rPr lang="de-DE" sz="2000" dirty="0" err="1"/>
              <a:t>niż</a:t>
            </a:r>
            <a:r>
              <a:rPr lang="de-DE" sz="2000" dirty="0"/>
              <a:t> </a:t>
            </a:r>
            <a:r>
              <a:rPr lang="de-DE" sz="2000" dirty="0" err="1"/>
              <a:t>osoba</a:t>
            </a:r>
            <a:r>
              <a:rPr lang="de-DE" sz="2000" dirty="0"/>
              <a:t> </a:t>
            </a:r>
            <a:r>
              <a:rPr lang="de-DE" sz="2000" dirty="0" err="1"/>
              <a:t>otyła</a:t>
            </a:r>
            <a:r>
              <a:rPr lang="de-DE" sz="2000" dirty="0"/>
              <a:t> i </a:t>
            </a:r>
            <a:r>
              <a:rPr lang="de-DE" sz="2000" dirty="0" err="1"/>
              <a:t>bez</a:t>
            </a:r>
            <a:r>
              <a:rPr lang="de-DE" sz="2000" dirty="0"/>
              <a:t> </a:t>
            </a:r>
            <a:r>
              <a:rPr lang="de-DE" sz="2000" dirty="0" err="1"/>
              <a:t>kondycji</a:t>
            </a:r>
            <a:r>
              <a:rPr lang="de-DE" dirty="0"/>
              <a:t>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2520000"/>
            <a:ext cx="4140000" cy="34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yt-cool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618</Words>
  <Application>Microsoft Office PowerPoint</Application>
  <PresentationFormat>Niestandardowy</PresentationFormat>
  <Paragraphs>61</Paragraphs>
  <Slides>17</Slides>
  <Notes>17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17</vt:i4>
      </vt:variant>
    </vt:vector>
  </HeadingPairs>
  <TitlesOfParts>
    <vt:vector size="19" baseType="lpstr">
      <vt:lpstr>Default</vt:lpstr>
      <vt:lpstr>lyt-cool</vt:lpstr>
      <vt:lpstr>Zdrowie i jego pozytywne czynniki</vt:lpstr>
      <vt:lpstr>Prezentacja programu PowerPoint</vt:lpstr>
      <vt:lpstr>Aby uzyskać pozytywne czynniki zdrowia należy:</vt:lpstr>
      <vt:lpstr>Aby uzyskać pozytywne czynniki zdrowia należy:</vt:lpstr>
      <vt:lpstr>Aby uzyskać pozytywne czynniki zdrowia należy:</vt:lpstr>
      <vt:lpstr>Negatywne czynniki zdrowia:</vt:lpstr>
      <vt:lpstr>Piramida zdrowego żywienia</vt:lpstr>
      <vt:lpstr>Wpływ aktywności fizycznej na zdrowie</vt:lpstr>
      <vt:lpstr>Wpływ aktywności fizycznej na zdrowie</vt:lpstr>
      <vt:lpstr>Jak zacząć ćwiczyć</vt:lpstr>
      <vt:lpstr>Jak zacząć ćwiczyć</vt:lpstr>
      <vt:lpstr>Jak zacząć ćwiczyć</vt:lpstr>
      <vt:lpstr>Jak zacząć ćwiczyć</vt:lpstr>
      <vt:lpstr>Jak zacząć ćwiczyć</vt:lpstr>
      <vt:lpstr>Jak zacząć ćwiczyć</vt:lpstr>
      <vt:lpstr>Jak zacząć ćwiczyć</vt:lpstr>
      <vt:lpstr>Podsumowując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Zdrowie i jego pozytywne czynniki</dc:title>
  <dc:creator>user</dc:creator>
  <cp:lastModifiedBy>user</cp:lastModifiedBy>
  <cp:revision>19</cp:revision>
  <dcterms:created xsi:type="dcterms:W3CDTF">2009-04-16T11:32:32Z</dcterms:created>
  <dcterms:modified xsi:type="dcterms:W3CDTF">2020-03-23T18:28:13Z</dcterms:modified>
</cp:coreProperties>
</file>